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4" r:id="rId4"/>
  </p:sldMasterIdLst>
  <p:notesMasterIdLst>
    <p:notesMasterId r:id="rId19"/>
  </p:notesMasterIdLst>
  <p:sldIdLst>
    <p:sldId id="348" r:id="rId5"/>
    <p:sldId id="368" r:id="rId6"/>
    <p:sldId id="266" r:id="rId7"/>
    <p:sldId id="403" r:id="rId8"/>
    <p:sldId id="384" r:id="rId9"/>
    <p:sldId id="355" r:id="rId10"/>
    <p:sldId id="369" r:id="rId11"/>
    <p:sldId id="316" r:id="rId12"/>
    <p:sldId id="367" r:id="rId13"/>
    <p:sldId id="400" r:id="rId14"/>
    <p:sldId id="407" r:id="rId15"/>
    <p:sldId id="401" r:id="rId16"/>
    <p:sldId id="317" r:id="rId17"/>
    <p:sldId id="405"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
      <p:font typeface="Georgia" panose="02040502050405020303" pitchFamily="18" charset="0"/>
      <p:regular r:id="rId28"/>
      <p:bold r:id="rId29"/>
      <p:italic r:id="rId30"/>
      <p:boldItalic r:id="rId31"/>
    </p:embeddedFont>
    <p:embeddedFont>
      <p:font typeface="Segoe UI" panose="020B0502040204020203" pitchFamily="34"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7"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37"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CC7"/>
    <a:srgbClr val="009193"/>
    <a:srgbClr val="0432FF"/>
    <a:srgbClr val="FF9300"/>
    <a:srgbClr val="FFFF00"/>
    <a:srgbClr val="F2F2E3"/>
    <a:srgbClr val="DCD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02CC8A-F539-F243-8459-BD049731F5F2}" v="274" dt="2023-09-29T13:42:33.419"/>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30"/>
    <p:restoredTop sz="74013" autoAdjust="0"/>
  </p:normalViewPr>
  <p:slideViewPr>
    <p:cSldViewPr snapToGrid="0">
      <p:cViewPr varScale="1">
        <p:scale>
          <a:sx n="74" d="100"/>
          <a:sy n="74" d="100"/>
        </p:scale>
        <p:origin x="1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schemas.openxmlformats.org/officeDocument/2006/relationships/font" Target="fonts/font10.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font" Target="fonts/font13.fntdata"/><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font" Target="fonts/font9.fntdata"/><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2.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64"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font" Target="fonts/font14.fntdata"/><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FE02CC8A-F539-F243-8459-BD049731F5F2}"/>
    <pc:docChg chg="undo custSel addSld delSld modSld modMainMaster">
      <pc:chgData name="Joanna Scouler" userId="da2978bb-3a89-42a2-b6f4-686f2140a0cc" providerId="ADAL" clId="{FE02CC8A-F539-F243-8459-BD049731F5F2}" dt="2023-09-29T13:42:38.238" v="454" actId="20577"/>
      <pc:docMkLst>
        <pc:docMk/>
      </pc:docMkLst>
      <pc:sldChg chg="modSp del">
        <pc:chgData name="Joanna Scouler" userId="da2978bb-3a89-42a2-b6f4-686f2140a0cc" providerId="ADAL" clId="{FE02CC8A-F539-F243-8459-BD049731F5F2}" dt="2023-09-29T13:42:35.061" v="450" actId="2696"/>
        <pc:sldMkLst>
          <pc:docMk/>
          <pc:sldMk cId="3612247813" sldId="300"/>
        </pc:sldMkLst>
        <pc:spChg chg="mod">
          <ac:chgData name="Joanna Scouler" userId="da2978bb-3a89-42a2-b6f4-686f2140a0cc" providerId="ADAL" clId="{FE02CC8A-F539-F243-8459-BD049731F5F2}" dt="2023-09-29T13:33:14.444" v="1"/>
          <ac:spMkLst>
            <pc:docMk/>
            <pc:sldMk cId="3612247813" sldId="300"/>
            <ac:spMk id="2" creationId="{F10F0A34-8226-A241-BB87-E02C0E43B851}"/>
          </ac:spMkLst>
        </pc:spChg>
      </pc:sldChg>
      <pc:sldChg chg="addSp delSp modSp mod modClrScheme modAnim chgLayout">
        <pc:chgData name="Joanna Scouler" userId="da2978bb-3a89-42a2-b6f4-686f2140a0cc" providerId="ADAL" clId="{FE02CC8A-F539-F243-8459-BD049731F5F2}" dt="2023-09-29T13:41:03.010" v="391" actId="20577"/>
        <pc:sldMkLst>
          <pc:docMk/>
          <pc:sldMk cId="2309451194" sldId="316"/>
        </pc:sldMkLst>
        <pc:spChg chg="mod ord">
          <ac:chgData name="Joanna Scouler" userId="da2978bb-3a89-42a2-b6f4-686f2140a0cc" providerId="ADAL" clId="{FE02CC8A-F539-F243-8459-BD049731F5F2}" dt="2023-09-29T13:41:03.010" v="391" actId="20577"/>
          <ac:spMkLst>
            <pc:docMk/>
            <pc:sldMk cId="2309451194" sldId="316"/>
            <ac:spMk id="2" creationId="{180D45BC-6919-504F-B25A-383CFF62F843}"/>
          </ac:spMkLst>
        </pc:spChg>
        <pc:spChg chg="mod">
          <ac:chgData name="Joanna Scouler" userId="da2978bb-3a89-42a2-b6f4-686f2140a0cc" providerId="ADAL" clId="{FE02CC8A-F539-F243-8459-BD049731F5F2}" dt="2023-09-29T13:35:07.541" v="133" actId="2711"/>
          <ac:spMkLst>
            <pc:docMk/>
            <pc:sldMk cId="2309451194" sldId="316"/>
            <ac:spMk id="3" creationId="{8F2B5B51-20C7-5946-866D-E14982FECE80}"/>
          </ac:spMkLst>
        </pc:spChg>
        <pc:spChg chg="mod">
          <ac:chgData name="Joanna Scouler" userId="da2978bb-3a89-42a2-b6f4-686f2140a0cc" providerId="ADAL" clId="{FE02CC8A-F539-F243-8459-BD049731F5F2}" dt="2023-09-29T13:35:30.129" v="153" actId="1035"/>
          <ac:spMkLst>
            <pc:docMk/>
            <pc:sldMk cId="2309451194" sldId="316"/>
            <ac:spMk id="4" creationId="{12A9D247-F60C-4234-C930-9588FEF042B0}"/>
          </ac:spMkLst>
        </pc:spChg>
        <pc:spChg chg="mod">
          <ac:chgData name="Joanna Scouler" userId="da2978bb-3a89-42a2-b6f4-686f2140a0cc" providerId="ADAL" clId="{FE02CC8A-F539-F243-8459-BD049731F5F2}" dt="2023-09-29T13:35:30.129" v="153" actId="1035"/>
          <ac:spMkLst>
            <pc:docMk/>
            <pc:sldMk cId="2309451194" sldId="316"/>
            <ac:spMk id="5" creationId="{F14FD17B-3168-F9D7-F43C-E4F5CAAB5265}"/>
          </ac:spMkLst>
        </pc:spChg>
        <pc:spChg chg="mod">
          <ac:chgData name="Joanna Scouler" userId="da2978bb-3a89-42a2-b6f4-686f2140a0cc" providerId="ADAL" clId="{FE02CC8A-F539-F243-8459-BD049731F5F2}" dt="2023-09-29T13:35:30.129" v="153" actId="1035"/>
          <ac:spMkLst>
            <pc:docMk/>
            <pc:sldMk cId="2309451194" sldId="316"/>
            <ac:spMk id="6" creationId="{3E9D2EB6-D81F-407F-49D2-C2085C292D70}"/>
          </ac:spMkLst>
        </pc:spChg>
        <pc:spChg chg="mod">
          <ac:chgData name="Joanna Scouler" userId="da2978bb-3a89-42a2-b6f4-686f2140a0cc" providerId="ADAL" clId="{FE02CC8A-F539-F243-8459-BD049731F5F2}" dt="2023-09-29T13:35:07.541" v="133" actId="2711"/>
          <ac:spMkLst>
            <pc:docMk/>
            <pc:sldMk cId="2309451194" sldId="316"/>
            <ac:spMk id="7" creationId="{00000000-0000-0000-0000-000000000000}"/>
          </ac:spMkLst>
        </pc:spChg>
        <pc:spChg chg="mod">
          <ac:chgData name="Joanna Scouler" userId="da2978bb-3a89-42a2-b6f4-686f2140a0cc" providerId="ADAL" clId="{FE02CC8A-F539-F243-8459-BD049731F5F2}" dt="2023-09-29T13:35:30.129" v="153" actId="1035"/>
          <ac:spMkLst>
            <pc:docMk/>
            <pc:sldMk cId="2309451194" sldId="316"/>
            <ac:spMk id="8" creationId="{17F51C8A-8C76-69B7-EBB2-A49C94DB93B2}"/>
          </ac:spMkLst>
        </pc:spChg>
        <pc:spChg chg="mod">
          <ac:chgData name="Joanna Scouler" userId="da2978bb-3a89-42a2-b6f4-686f2140a0cc" providerId="ADAL" clId="{FE02CC8A-F539-F243-8459-BD049731F5F2}" dt="2023-09-29T13:35:30.129" v="153" actId="1035"/>
          <ac:spMkLst>
            <pc:docMk/>
            <pc:sldMk cId="2309451194" sldId="316"/>
            <ac:spMk id="10" creationId="{A84F3FE9-1A5A-5395-BC16-F2B0792A6E18}"/>
          </ac:spMkLst>
        </pc:spChg>
        <pc:spChg chg="add mod">
          <ac:chgData name="Joanna Scouler" userId="da2978bb-3a89-42a2-b6f4-686f2140a0cc" providerId="ADAL" clId="{FE02CC8A-F539-F243-8459-BD049731F5F2}" dt="2023-09-29T13:36:49.315" v="163" actId="1076"/>
          <ac:spMkLst>
            <pc:docMk/>
            <pc:sldMk cId="2309451194" sldId="316"/>
            <ac:spMk id="11" creationId="{F22D38A4-1AF7-466C-001D-2DEDF2AF378C}"/>
          </ac:spMkLst>
        </pc:spChg>
        <pc:spChg chg="add mod">
          <ac:chgData name="Joanna Scouler" userId="da2978bb-3a89-42a2-b6f4-686f2140a0cc" providerId="ADAL" clId="{FE02CC8A-F539-F243-8459-BD049731F5F2}" dt="2023-09-29T13:36:44.810" v="162" actId="1076"/>
          <ac:spMkLst>
            <pc:docMk/>
            <pc:sldMk cId="2309451194" sldId="316"/>
            <ac:spMk id="12" creationId="{D3E1CE86-0E09-DF14-4F39-E84A62DCB72A}"/>
          </ac:spMkLst>
        </pc:spChg>
        <pc:spChg chg="add del mod">
          <ac:chgData name="Joanna Scouler" userId="da2978bb-3a89-42a2-b6f4-686f2140a0cc" providerId="ADAL" clId="{FE02CC8A-F539-F243-8459-BD049731F5F2}" dt="2023-09-29T13:36:38.836" v="161" actId="478"/>
          <ac:spMkLst>
            <pc:docMk/>
            <pc:sldMk cId="2309451194" sldId="316"/>
            <ac:spMk id="13" creationId="{482A779F-2369-B73B-B089-52E873A0A824}"/>
          </ac:spMkLst>
        </pc:spChg>
        <pc:spChg chg="mod">
          <ac:chgData name="Joanna Scouler" userId="da2978bb-3a89-42a2-b6f4-686f2140a0cc" providerId="ADAL" clId="{FE02CC8A-F539-F243-8459-BD049731F5F2}" dt="2023-09-29T13:35:24.960" v="136" actId="1076"/>
          <ac:spMkLst>
            <pc:docMk/>
            <pc:sldMk cId="2309451194" sldId="316"/>
            <ac:spMk id="16" creationId="{A9761EB4-F298-074C-9145-59DEDBC13C81}"/>
          </ac:spMkLst>
        </pc:spChg>
        <pc:spChg chg="mod">
          <ac:chgData name="Joanna Scouler" userId="da2978bb-3a89-42a2-b6f4-686f2140a0cc" providerId="ADAL" clId="{FE02CC8A-F539-F243-8459-BD049731F5F2}" dt="2023-09-29T13:35:30.129" v="153" actId="1035"/>
          <ac:spMkLst>
            <pc:docMk/>
            <pc:sldMk cId="2309451194" sldId="316"/>
            <ac:spMk id="17" creationId="{E5E8EF4D-1515-2C49-B6AC-0E4F17C40336}"/>
          </ac:spMkLst>
        </pc:spChg>
        <pc:spChg chg="mod">
          <ac:chgData name="Joanna Scouler" userId="da2978bb-3a89-42a2-b6f4-686f2140a0cc" providerId="ADAL" clId="{FE02CC8A-F539-F243-8459-BD049731F5F2}" dt="2023-09-29T13:35:30.129" v="153" actId="1035"/>
          <ac:spMkLst>
            <pc:docMk/>
            <pc:sldMk cId="2309451194" sldId="316"/>
            <ac:spMk id="18" creationId="{F45DE8CB-12B8-ED47-9C85-0188D74ACFD3}"/>
          </ac:spMkLst>
        </pc:spChg>
        <pc:spChg chg="mod">
          <ac:chgData name="Joanna Scouler" userId="da2978bb-3a89-42a2-b6f4-686f2140a0cc" providerId="ADAL" clId="{FE02CC8A-F539-F243-8459-BD049731F5F2}" dt="2023-09-29T13:35:30.129" v="153" actId="1035"/>
          <ac:spMkLst>
            <pc:docMk/>
            <pc:sldMk cId="2309451194" sldId="316"/>
            <ac:spMk id="19" creationId="{95A2AB63-2361-A14E-A4FC-B4B41A495239}"/>
          </ac:spMkLst>
        </pc:spChg>
        <pc:spChg chg="mod">
          <ac:chgData name="Joanna Scouler" userId="da2978bb-3a89-42a2-b6f4-686f2140a0cc" providerId="ADAL" clId="{FE02CC8A-F539-F243-8459-BD049731F5F2}" dt="2023-09-29T13:35:07.541" v="133" actId="2711"/>
          <ac:spMkLst>
            <pc:docMk/>
            <pc:sldMk cId="2309451194" sldId="316"/>
            <ac:spMk id="20" creationId="{E5DCA251-4083-8C42-A361-6425C6F2DF46}"/>
          </ac:spMkLst>
        </pc:spChg>
        <pc:spChg chg="mod">
          <ac:chgData name="Joanna Scouler" userId="da2978bb-3a89-42a2-b6f4-686f2140a0cc" providerId="ADAL" clId="{FE02CC8A-F539-F243-8459-BD049731F5F2}" dt="2023-09-29T13:35:30.129" v="153" actId="1035"/>
          <ac:spMkLst>
            <pc:docMk/>
            <pc:sldMk cId="2309451194" sldId="316"/>
            <ac:spMk id="21" creationId="{77AFF039-AE93-794A-B817-CFD967761F9D}"/>
          </ac:spMkLst>
        </pc:spChg>
        <pc:spChg chg="mod">
          <ac:chgData name="Joanna Scouler" userId="da2978bb-3a89-42a2-b6f4-686f2140a0cc" providerId="ADAL" clId="{FE02CC8A-F539-F243-8459-BD049731F5F2}" dt="2023-09-29T13:35:07.541" v="133" actId="2711"/>
          <ac:spMkLst>
            <pc:docMk/>
            <pc:sldMk cId="2309451194" sldId="316"/>
            <ac:spMk id="28" creationId="{6DF8A603-4A42-D54F-B958-5B889E10EDC4}"/>
          </ac:spMkLst>
        </pc:spChg>
        <pc:spChg chg="mod">
          <ac:chgData name="Joanna Scouler" userId="da2978bb-3a89-42a2-b6f4-686f2140a0cc" providerId="ADAL" clId="{FE02CC8A-F539-F243-8459-BD049731F5F2}" dt="2023-09-29T13:35:07.541" v="133" actId="2711"/>
          <ac:spMkLst>
            <pc:docMk/>
            <pc:sldMk cId="2309451194" sldId="316"/>
            <ac:spMk id="29" creationId="{10D59E33-B744-AD41-B1EE-33E23ECE700B}"/>
          </ac:spMkLst>
        </pc:spChg>
        <pc:spChg chg="mod">
          <ac:chgData name="Joanna Scouler" userId="da2978bb-3a89-42a2-b6f4-686f2140a0cc" providerId="ADAL" clId="{FE02CC8A-F539-F243-8459-BD049731F5F2}" dt="2023-09-29T13:35:07.541" v="133" actId="2711"/>
          <ac:spMkLst>
            <pc:docMk/>
            <pc:sldMk cId="2309451194" sldId="316"/>
            <ac:spMk id="30" creationId="{ECC008BF-D17B-C14A-AAFA-B4B198244641}"/>
          </ac:spMkLst>
        </pc:spChg>
        <pc:spChg chg="mod">
          <ac:chgData name="Joanna Scouler" userId="da2978bb-3a89-42a2-b6f4-686f2140a0cc" providerId="ADAL" clId="{FE02CC8A-F539-F243-8459-BD049731F5F2}" dt="2023-09-29T13:35:07.541" v="133" actId="2711"/>
          <ac:spMkLst>
            <pc:docMk/>
            <pc:sldMk cId="2309451194" sldId="316"/>
            <ac:spMk id="31" creationId="{AD3BD66B-AC3D-CD49-9253-F40FAF4C731D}"/>
          </ac:spMkLst>
        </pc:spChg>
        <pc:spChg chg="mod">
          <ac:chgData name="Joanna Scouler" userId="da2978bb-3a89-42a2-b6f4-686f2140a0cc" providerId="ADAL" clId="{FE02CC8A-F539-F243-8459-BD049731F5F2}" dt="2023-09-29T13:35:07.541" v="133" actId="2711"/>
          <ac:spMkLst>
            <pc:docMk/>
            <pc:sldMk cId="2309451194" sldId="316"/>
            <ac:spMk id="32" creationId="{11871897-4AC1-0E41-B634-5ED71705A3B7}"/>
          </ac:spMkLst>
        </pc:spChg>
        <pc:spChg chg="mod">
          <ac:chgData name="Joanna Scouler" userId="da2978bb-3a89-42a2-b6f4-686f2140a0cc" providerId="ADAL" clId="{FE02CC8A-F539-F243-8459-BD049731F5F2}" dt="2023-09-29T13:35:07.541" v="133" actId="2711"/>
          <ac:spMkLst>
            <pc:docMk/>
            <pc:sldMk cId="2309451194" sldId="316"/>
            <ac:spMk id="33" creationId="{C84D0A1C-C711-6348-9BF0-51192C3B8F59}"/>
          </ac:spMkLst>
        </pc:spChg>
        <pc:spChg chg="mod">
          <ac:chgData name="Joanna Scouler" userId="da2978bb-3a89-42a2-b6f4-686f2140a0cc" providerId="ADAL" clId="{FE02CC8A-F539-F243-8459-BD049731F5F2}" dt="2023-09-29T13:35:07.541" v="133" actId="2711"/>
          <ac:spMkLst>
            <pc:docMk/>
            <pc:sldMk cId="2309451194" sldId="316"/>
            <ac:spMk id="34" creationId="{3ACF198B-4361-4B4D-A317-C5F15ABEFC94}"/>
          </ac:spMkLst>
        </pc:spChg>
        <pc:spChg chg="mod">
          <ac:chgData name="Joanna Scouler" userId="da2978bb-3a89-42a2-b6f4-686f2140a0cc" providerId="ADAL" clId="{FE02CC8A-F539-F243-8459-BD049731F5F2}" dt="2023-09-29T13:35:07.541" v="133" actId="2711"/>
          <ac:spMkLst>
            <pc:docMk/>
            <pc:sldMk cId="2309451194" sldId="316"/>
            <ac:spMk id="35" creationId="{14B94BC1-1F8E-974E-8A27-4F6E0DCA607A}"/>
          </ac:spMkLst>
        </pc:spChg>
        <pc:graphicFrameChg chg="mod modGraphic">
          <ac:chgData name="Joanna Scouler" userId="da2978bb-3a89-42a2-b6f4-686f2140a0cc" providerId="ADAL" clId="{FE02CC8A-F539-F243-8459-BD049731F5F2}" dt="2023-09-29T13:35:18.514" v="135" actId="2711"/>
          <ac:graphicFrameMkLst>
            <pc:docMk/>
            <pc:sldMk cId="2309451194" sldId="316"/>
            <ac:graphicFrameMk id="9" creationId="{6952E15F-BF65-514B-A83E-DCADAEAD540E}"/>
          </ac:graphicFrameMkLst>
        </pc:graphicFrameChg>
        <pc:graphicFrameChg chg="mod modGraphic">
          <ac:chgData name="Joanna Scouler" userId="da2978bb-3a89-42a2-b6f4-686f2140a0cc" providerId="ADAL" clId="{FE02CC8A-F539-F243-8459-BD049731F5F2}" dt="2023-09-29T13:35:13.449" v="134" actId="2711"/>
          <ac:graphicFrameMkLst>
            <pc:docMk/>
            <pc:sldMk cId="2309451194" sldId="316"/>
            <ac:graphicFrameMk id="15" creationId="{A010A63B-FBF6-974C-ABB2-BEFB9B62E7AC}"/>
          </ac:graphicFrameMkLst>
        </pc:graphicFrameChg>
      </pc:sldChg>
      <pc:sldChg chg="modSp mod modClrScheme chgLayout">
        <pc:chgData name="Joanna Scouler" userId="da2978bb-3a89-42a2-b6f4-686f2140a0cc" providerId="ADAL" clId="{FE02CC8A-F539-F243-8459-BD049731F5F2}" dt="2023-09-29T13:33:32.427" v="4" actId="700"/>
        <pc:sldMkLst>
          <pc:docMk/>
          <pc:sldMk cId="3739473536" sldId="317"/>
        </pc:sldMkLst>
        <pc:spChg chg="mod ord">
          <ac:chgData name="Joanna Scouler" userId="da2978bb-3a89-42a2-b6f4-686f2140a0cc" providerId="ADAL" clId="{FE02CC8A-F539-F243-8459-BD049731F5F2}" dt="2023-09-29T13:33:32.427" v="4" actId="700"/>
          <ac:spMkLst>
            <pc:docMk/>
            <pc:sldMk cId="3739473536" sldId="317"/>
            <ac:spMk id="2" creationId="{5C610907-FAC1-1D46-A7DB-3D285241CCEA}"/>
          </ac:spMkLst>
        </pc:spChg>
      </pc:sldChg>
      <pc:sldChg chg="modSp">
        <pc:chgData name="Joanna Scouler" userId="da2978bb-3a89-42a2-b6f4-686f2140a0cc" providerId="ADAL" clId="{FE02CC8A-F539-F243-8459-BD049731F5F2}" dt="2023-09-29T13:33:14.444" v="1"/>
        <pc:sldMkLst>
          <pc:docMk/>
          <pc:sldMk cId="1495468696" sldId="348"/>
        </pc:sldMkLst>
        <pc:spChg chg="mod">
          <ac:chgData name="Joanna Scouler" userId="da2978bb-3a89-42a2-b6f4-686f2140a0cc" providerId="ADAL" clId="{FE02CC8A-F539-F243-8459-BD049731F5F2}" dt="2023-09-29T13:33:14.444" v="1"/>
          <ac:spMkLst>
            <pc:docMk/>
            <pc:sldMk cId="1495468696" sldId="348"/>
            <ac:spMk id="2" creationId="{EE3C824E-4C7F-DB42-8DBE-A9A845EEBF60}"/>
          </ac:spMkLst>
        </pc:spChg>
      </pc:sldChg>
      <pc:sldChg chg="modSp mod modClrScheme chgLayout">
        <pc:chgData name="Joanna Scouler" userId="da2978bb-3a89-42a2-b6f4-686f2140a0cc" providerId="ADAL" clId="{FE02CC8A-F539-F243-8459-BD049731F5F2}" dt="2023-09-29T13:33:22.199" v="3" actId="700"/>
        <pc:sldMkLst>
          <pc:docMk/>
          <pc:sldMk cId="810804710" sldId="355"/>
        </pc:sldMkLst>
        <pc:spChg chg="mod ord">
          <ac:chgData name="Joanna Scouler" userId="da2978bb-3a89-42a2-b6f4-686f2140a0cc" providerId="ADAL" clId="{FE02CC8A-F539-F243-8459-BD049731F5F2}" dt="2023-09-29T13:33:22.199" v="3" actId="700"/>
          <ac:spMkLst>
            <pc:docMk/>
            <pc:sldMk cId="810804710" sldId="355"/>
            <ac:spMk id="2" creationId="{6C92CDF9-9E9C-714B-9C6F-2DE6F9E48CAE}"/>
          </ac:spMkLst>
        </pc:spChg>
      </pc:sldChg>
      <pc:sldChg chg="modSp mod">
        <pc:chgData name="Joanna Scouler" userId="da2978bb-3a89-42a2-b6f4-686f2140a0cc" providerId="ADAL" clId="{FE02CC8A-F539-F243-8459-BD049731F5F2}" dt="2023-09-29T13:40:57.455" v="390" actId="207"/>
        <pc:sldMkLst>
          <pc:docMk/>
          <pc:sldMk cId="476581602" sldId="367"/>
        </pc:sldMkLst>
        <pc:spChg chg="mod">
          <ac:chgData name="Joanna Scouler" userId="da2978bb-3a89-42a2-b6f4-686f2140a0cc" providerId="ADAL" clId="{FE02CC8A-F539-F243-8459-BD049731F5F2}" dt="2023-09-29T13:40:57.455" v="390" actId="207"/>
          <ac:spMkLst>
            <pc:docMk/>
            <pc:sldMk cId="476581602" sldId="367"/>
            <ac:spMk id="2" creationId="{180D45BC-6919-504F-B25A-383CFF62F843}"/>
          </ac:spMkLst>
        </pc:spChg>
        <pc:spChg chg="mod">
          <ac:chgData name="Joanna Scouler" userId="da2978bb-3a89-42a2-b6f4-686f2140a0cc" providerId="ADAL" clId="{FE02CC8A-F539-F243-8459-BD049731F5F2}" dt="2023-09-29T13:38:19.699" v="237" actId="207"/>
          <ac:spMkLst>
            <pc:docMk/>
            <pc:sldMk cId="476581602" sldId="367"/>
            <ac:spMk id="3" creationId="{BACCB539-32CD-3747-9CD1-2B7A1CCDAACD}"/>
          </ac:spMkLst>
        </pc:spChg>
        <pc:spChg chg="mod">
          <ac:chgData name="Joanna Scouler" userId="da2978bb-3a89-42a2-b6f4-686f2140a0cc" providerId="ADAL" clId="{FE02CC8A-F539-F243-8459-BD049731F5F2}" dt="2023-09-29T13:38:19.699" v="237" actId="207"/>
          <ac:spMkLst>
            <pc:docMk/>
            <pc:sldMk cId="476581602" sldId="367"/>
            <ac:spMk id="4" creationId="{19CCC71D-02C5-4E41-93BA-2580129F1A1B}"/>
          </ac:spMkLst>
        </pc:spChg>
        <pc:spChg chg="mod">
          <ac:chgData name="Joanna Scouler" userId="da2978bb-3a89-42a2-b6f4-686f2140a0cc" providerId="ADAL" clId="{FE02CC8A-F539-F243-8459-BD049731F5F2}" dt="2023-09-29T13:38:19.699" v="237" actId="207"/>
          <ac:spMkLst>
            <pc:docMk/>
            <pc:sldMk cId="476581602" sldId="367"/>
            <ac:spMk id="5" creationId="{0B9C4105-FF26-480C-C81D-56F25AB72151}"/>
          </ac:spMkLst>
        </pc:spChg>
        <pc:picChg chg="mod">
          <ac:chgData name="Joanna Scouler" userId="da2978bb-3a89-42a2-b6f4-686f2140a0cc" providerId="ADAL" clId="{FE02CC8A-F539-F243-8459-BD049731F5F2}" dt="2023-09-29T13:38:19.699" v="237" actId="207"/>
          <ac:picMkLst>
            <pc:docMk/>
            <pc:sldMk cId="476581602" sldId="367"/>
            <ac:picMk id="23" creationId="{51D0101A-2EE7-43CC-A035-2F0B89062CF0}"/>
          </ac:picMkLst>
        </pc:picChg>
      </pc:sldChg>
      <pc:sldChg chg="modSp">
        <pc:chgData name="Joanna Scouler" userId="da2978bb-3a89-42a2-b6f4-686f2140a0cc" providerId="ADAL" clId="{FE02CC8A-F539-F243-8459-BD049731F5F2}" dt="2023-09-29T13:33:14.444" v="1"/>
        <pc:sldMkLst>
          <pc:docMk/>
          <pc:sldMk cId="109452840" sldId="369"/>
        </pc:sldMkLst>
        <pc:spChg chg="mod">
          <ac:chgData name="Joanna Scouler" userId="da2978bb-3a89-42a2-b6f4-686f2140a0cc" providerId="ADAL" clId="{FE02CC8A-F539-F243-8459-BD049731F5F2}" dt="2023-09-29T13:33:14.444" v="1"/>
          <ac:spMkLst>
            <pc:docMk/>
            <pc:sldMk cId="109452840" sldId="369"/>
            <ac:spMk id="3" creationId="{6595FC32-8206-4DDE-B2B9-D71D33157FA3}"/>
          </ac:spMkLst>
        </pc:spChg>
      </pc:sldChg>
      <pc:sldChg chg="modSp del">
        <pc:chgData name="Joanna Scouler" userId="da2978bb-3a89-42a2-b6f4-686f2140a0cc" providerId="ADAL" clId="{FE02CC8A-F539-F243-8459-BD049731F5F2}" dt="2023-09-29T13:35:38.391" v="155" actId="2696"/>
        <pc:sldMkLst>
          <pc:docMk/>
          <pc:sldMk cId="53038188" sldId="399"/>
        </pc:sldMkLst>
        <pc:spChg chg="mod">
          <ac:chgData name="Joanna Scouler" userId="da2978bb-3a89-42a2-b6f4-686f2140a0cc" providerId="ADAL" clId="{FE02CC8A-F539-F243-8459-BD049731F5F2}" dt="2023-09-29T13:33:14.444" v="1"/>
          <ac:spMkLst>
            <pc:docMk/>
            <pc:sldMk cId="53038188" sldId="399"/>
            <ac:spMk id="2" creationId="{180D45BC-6919-504F-B25A-383CFF62F843}"/>
          </ac:spMkLst>
        </pc:spChg>
      </pc:sldChg>
      <pc:sldChg chg="delSp modSp mod modClrScheme delAnim chgLayout">
        <pc:chgData name="Joanna Scouler" userId="da2978bb-3a89-42a2-b6f4-686f2140a0cc" providerId="ADAL" clId="{FE02CC8A-F539-F243-8459-BD049731F5F2}" dt="2023-09-29T13:41:09.166" v="392" actId="700"/>
        <pc:sldMkLst>
          <pc:docMk/>
          <pc:sldMk cId="4446402" sldId="400"/>
        </pc:sldMkLst>
        <pc:spChg chg="mod ord">
          <ac:chgData name="Joanna Scouler" userId="da2978bb-3a89-42a2-b6f4-686f2140a0cc" providerId="ADAL" clId="{FE02CC8A-F539-F243-8459-BD049731F5F2}" dt="2023-09-29T13:41:09.166" v="392" actId="700"/>
          <ac:spMkLst>
            <pc:docMk/>
            <pc:sldMk cId="4446402" sldId="400"/>
            <ac:spMk id="2" creationId="{18159858-6DF8-B112-76ED-F8FA881C0899}"/>
          </ac:spMkLst>
        </pc:spChg>
        <pc:spChg chg="mod">
          <ac:chgData name="Joanna Scouler" userId="da2978bb-3a89-42a2-b6f4-686f2140a0cc" providerId="ADAL" clId="{FE02CC8A-F539-F243-8459-BD049731F5F2}" dt="2023-09-29T13:39:12.739" v="292" actId="20577"/>
          <ac:spMkLst>
            <pc:docMk/>
            <pc:sldMk cId="4446402" sldId="400"/>
            <ac:spMk id="4" creationId="{A433AD60-CEE9-3D2A-CBC3-D7B8AFEB344E}"/>
          </ac:spMkLst>
        </pc:spChg>
        <pc:spChg chg="del mod">
          <ac:chgData name="Joanna Scouler" userId="da2978bb-3a89-42a2-b6f4-686f2140a0cc" providerId="ADAL" clId="{FE02CC8A-F539-F243-8459-BD049731F5F2}" dt="2023-09-29T13:38:38.984" v="243" actId="478"/>
          <ac:spMkLst>
            <pc:docMk/>
            <pc:sldMk cId="4446402" sldId="400"/>
            <ac:spMk id="5" creationId="{91D11435-FA68-DCCF-3E4C-9DA5B6846FC2}"/>
          </ac:spMkLst>
        </pc:spChg>
      </pc:sldChg>
      <pc:sldChg chg="addSp modSp mod modClrScheme modAnim chgLayout">
        <pc:chgData name="Joanna Scouler" userId="da2978bb-3a89-42a2-b6f4-686f2140a0cc" providerId="ADAL" clId="{FE02CC8A-F539-F243-8459-BD049731F5F2}" dt="2023-09-29T13:42:19.037" v="446" actId="20577"/>
        <pc:sldMkLst>
          <pc:docMk/>
          <pc:sldMk cId="4124207915" sldId="401"/>
        </pc:sldMkLst>
        <pc:spChg chg="add mod">
          <ac:chgData name="Joanna Scouler" userId="da2978bb-3a89-42a2-b6f4-686f2140a0cc" providerId="ADAL" clId="{FE02CC8A-F539-F243-8459-BD049731F5F2}" dt="2023-09-29T13:42:19.037" v="446" actId="20577"/>
          <ac:spMkLst>
            <pc:docMk/>
            <pc:sldMk cId="4124207915" sldId="401"/>
            <ac:spMk id="2" creationId="{E32FCAC1-3907-9C0F-93C9-874289074947}"/>
          </ac:spMkLst>
        </pc:spChg>
        <pc:spChg chg="mod ord">
          <ac:chgData name="Joanna Scouler" userId="da2978bb-3a89-42a2-b6f4-686f2140a0cc" providerId="ADAL" clId="{FE02CC8A-F539-F243-8459-BD049731F5F2}" dt="2023-09-29T13:41:16.567" v="394" actId="700"/>
          <ac:spMkLst>
            <pc:docMk/>
            <pc:sldMk cId="4124207915" sldId="401"/>
            <ac:spMk id="3" creationId="{1D5CF379-EAAD-D2D3-97A5-592C89AAC00E}"/>
          </ac:spMkLst>
        </pc:spChg>
        <pc:spChg chg="mod">
          <ac:chgData name="Joanna Scouler" userId="da2978bb-3a89-42a2-b6f4-686f2140a0cc" providerId="ADAL" clId="{FE02CC8A-F539-F243-8459-BD049731F5F2}" dt="2023-09-29T13:41:41.237" v="415" actId="113"/>
          <ac:spMkLst>
            <pc:docMk/>
            <pc:sldMk cId="4124207915" sldId="401"/>
            <ac:spMk id="4" creationId="{38244516-226F-2C6F-0957-35A3635FF3FC}"/>
          </ac:spMkLst>
        </pc:spChg>
      </pc:sldChg>
      <pc:sldChg chg="modSp mod">
        <pc:chgData name="Joanna Scouler" userId="da2978bb-3a89-42a2-b6f4-686f2140a0cc" providerId="ADAL" clId="{FE02CC8A-F539-F243-8459-BD049731F5F2}" dt="2023-09-29T13:34:02.622" v="38" actId="2711"/>
        <pc:sldMkLst>
          <pc:docMk/>
          <pc:sldMk cId="3187958003" sldId="403"/>
        </pc:sldMkLst>
        <pc:spChg chg="mod">
          <ac:chgData name="Joanna Scouler" userId="da2978bb-3a89-42a2-b6f4-686f2140a0cc" providerId="ADAL" clId="{FE02CC8A-F539-F243-8459-BD049731F5F2}" dt="2023-09-29T13:34:02.622" v="38" actId="2711"/>
          <ac:spMkLst>
            <pc:docMk/>
            <pc:sldMk cId="3187958003" sldId="403"/>
            <ac:spMk id="2" creationId="{21F6D3BF-8D78-3D41-8D2E-5FED3055FC80}"/>
          </ac:spMkLst>
        </pc:spChg>
        <pc:spChg chg="mod">
          <ac:chgData name="Joanna Scouler" userId="da2978bb-3a89-42a2-b6f4-686f2140a0cc" providerId="ADAL" clId="{FE02CC8A-F539-F243-8459-BD049731F5F2}" dt="2023-09-29T13:33:14.444" v="1"/>
          <ac:spMkLst>
            <pc:docMk/>
            <pc:sldMk cId="3187958003" sldId="403"/>
            <ac:spMk id="3" creationId="{8676A10C-2676-7549-90A1-140565D5F092}"/>
          </ac:spMkLst>
        </pc:spChg>
      </pc:sldChg>
      <pc:sldChg chg="modSp del">
        <pc:chgData name="Joanna Scouler" userId="da2978bb-3a89-42a2-b6f4-686f2140a0cc" providerId="ADAL" clId="{FE02CC8A-F539-F243-8459-BD049731F5F2}" dt="2023-09-29T13:40:40.633" v="383" actId="2696"/>
        <pc:sldMkLst>
          <pc:docMk/>
          <pc:sldMk cId="1642917993" sldId="404"/>
        </pc:sldMkLst>
        <pc:spChg chg="mod">
          <ac:chgData name="Joanna Scouler" userId="da2978bb-3a89-42a2-b6f4-686f2140a0cc" providerId="ADAL" clId="{FE02CC8A-F539-F243-8459-BD049731F5F2}" dt="2023-09-29T13:33:14.444" v="1"/>
          <ac:spMkLst>
            <pc:docMk/>
            <pc:sldMk cId="1642917993" sldId="404"/>
            <ac:spMk id="2" creationId="{180D45BC-6919-504F-B25A-383CFF62F843}"/>
          </ac:spMkLst>
        </pc:spChg>
      </pc:sldChg>
      <pc:sldChg chg="modSp del">
        <pc:chgData name="Joanna Scouler" userId="da2978bb-3a89-42a2-b6f4-686f2140a0cc" providerId="ADAL" clId="{FE02CC8A-F539-F243-8459-BD049731F5F2}" dt="2023-09-29T13:42:21.432" v="447" actId="2696"/>
        <pc:sldMkLst>
          <pc:docMk/>
          <pc:sldMk cId="660386514" sldId="405"/>
        </pc:sldMkLst>
        <pc:spChg chg="mod">
          <ac:chgData name="Joanna Scouler" userId="da2978bb-3a89-42a2-b6f4-686f2140a0cc" providerId="ADAL" clId="{FE02CC8A-F539-F243-8459-BD049731F5F2}" dt="2023-09-29T13:33:14.444" v="1"/>
          <ac:spMkLst>
            <pc:docMk/>
            <pc:sldMk cId="660386514" sldId="405"/>
            <ac:spMk id="2" creationId="{18159858-6DF8-B112-76ED-F8FA881C0899}"/>
          </ac:spMkLst>
        </pc:spChg>
      </pc:sldChg>
      <pc:sldChg chg="modSp add mod">
        <pc:chgData name="Joanna Scouler" userId="da2978bb-3a89-42a2-b6f4-686f2140a0cc" providerId="ADAL" clId="{FE02CC8A-F539-F243-8459-BD049731F5F2}" dt="2023-09-29T13:42:38.238" v="454" actId="20577"/>
        <pc:sldMkLst>
          <pc:docMk/>
          <pc:sldMk cId="3312134491" sldId="405"/>
        </pc:sldMkLst>
        <pc:graphicFrameChg chg="modGraphic">
          <ac:chgData name="Joanna Scouler" userId="da2978bb-3a89-42a2-b6f4-686f2140a0cc" providerId="ADAL" clId="{FE02CC8A-F539-F243-8459-BD049731F5F2}" dt="2023-09-29T13:42:38.238" v="454" actId="20577"/>
          <ac:graphicFrameMkLst>
            <pc:docMk/>
            <pc:sldMk cId="3312134491" sldId="405"/>
            <ac:graphicFrameMk id="3" creationId="{2D1EACB4-F44A-B74F-9ED5-BE0F8D4E6DF6}"/>
          </ac:graphicFrameMkLst>
        </pc:graphicFrameChg>
      </pc:sldChg>
      <pc:sldChg chg="modSp del">
        <pc:chgData name="Joanna Scouler" userId="da2978bb-3a89-42a2-b6f4-686f2140a0cc" providerId="ADAL" clId="{FE02CC8A-F539-F243-8459-BD049731F5F2}" dt="2023-09-29T13:42:22.107" v="448" actId="2696"/>
        <pc:sldMkLst>
          <pc:docMk/>
          <pc:sldMk cId="3155726189" sldId="406"/>
        </pc:sldMkLst>
        <pc:spChg chg="mod">
          <ac:chgData name="Joanna Scouler" userId="da2978bb-3a89-42a2-b6f4-686f2140a0cc" providerId="ADAL" clId="{FE02CC8A-F539-F243-8459-BD049731F5F2}" dt="2023-09-29T13:33:14.444" v="1"/>
          <ac:spMkLst>
            <pc:docMk/>
            <pc:sldMk cId="3155726189" sldId="406"/>
            <ac:spMk id="3" creationId="{1D5CF379-EAAD-D2D3-97A5-592C89AAC00E}"/>
          </ac:spMkLst>
        </pc:spChg>
      </pc:sldChg>
      <pc:sldChg chg="delSp modSp add mod modClrScheme delAnim chgLayout">
        <pc:chgData name="Joanna Scouler" userId="da2978bb-3a89-42a2-b6f4-686f2140a0cc" providerId="ADAL" clId="{FE02CC8A-F539-F243-8459-BD049731F5F2}" dt="2023-09-29T13:41:11.913" v="393" actId="700"/>
        <pc:sldMkLst>
          <pc:docMk/>
          <pc:sldMk cId="1670075864" sldId="407"/>
        </pc:sldMkLst>
        <pc:spChg chg="mod ord">
          <ac:chgData name="Joanna Scouler" userId="da2978bb-3a89-42a2-b6f4-686f2140a0cc" providerId="ADAL" clId="{FE02CC8A-F539-F243-8459-BD049731F5F2}" dt="2023-09-29T13:41:11.913" v="393" actId="700"/>
          <ac:spMkLst>
            <pc:docMk/>
            <pc:sldMk cId="1670075864" sldId="407"/>
            <ac:spMk id="2" creationId="{18159858-6DF8-B112-76ED-F8FA881C0899}"/>
          </ac:spMkLst>
        </pc:spChg>
        <pc:spChg chg="del">
          <ac:chgData name="Joanna Scouler" userId="da2978bb-3a89-42a2-b6f4-686f2140a0cc" providerId="ADAL" clId="{FE02CC8A-F539-F243-8459-BD049731F5F2}" dt="2023-09-29T13:38:37.211" v="242" actId="478"/>
          <ac:spMkLst>
            <pc:docMk/>
            <pc:sldMk cId="1670075864" sldId="407"/>
            <ac:spMk id="4" creationId="{A433AD60-CEE9-3D2A-CBC3-D7B8AFEB344E}"/>
          </ac:spMkLst>
        </pc:spChg>
        <pc:spChg chg="mod">
          <ac:chgData name="Joanna Scouler" userId="da2978bb-3a89-42a2-b6f4-686f2140a0cc" providerId="ADAL" clId="{FE02CC8A-F539-F243-8459-BD049731F5F2}" dt="2023-09-29T13:40:19.740" v="382" actId="20577"/>
          <ac:spMkLst>
            <pc:docMk/>
            <pc:sldMk cId="1670075864" sldId="407"/>
            <ac:spMk id="5" creationId="{91D11435-FA68-DCCF-3E4C-9DA5B6846FC2}"/>
          </ac:spMkLst>
        </pc:spChg>
      </pc:sldChg>
      <pc:sldMasterChg chg="modSldLayout">
        <pc:chgData name="Joanna Scouler" userId="da2978bb-3a89-42a2-b6f4-686f2140a0cc" providerId="ADAL" clId="{FE02CC8A-F539-F243-8459-BD049731F5F2}" dt="2023-09-29T13:33:05.214" v="0"/>
        <pc:sldMasterMkLst>
          <pc:docMk/>
          <pc:sldMasterMk cId="566414744" sldId="2147483678"/>
        </pc:sldMasterMkLst>
        <pc:sldLayoutChg chg="delSp">
          <pc:chgData name="Joanna Scouler" userId="da2978bb-3a89-42a2-b6f4-686f2140a0cc" providerId="ADAL" clId="{FE02CC8A-F539-F243-8459-BD049731F5F2}" dt="2023-09-29T13:33:05.214" v="0"/>
          <pc:sldLayoutMkLst>
            <pc:docMk/>
            <pc:sldMasterMk cId="566414744" sldId="2147483678"/>
            <pc:sldLayoutMk cId="98117174" sldId="2147483703"/>
          </pc:sldLayoutMkLst>
          <pc:spChg chg="del">
            <ac:chgData name="Joanna Scouler" userId="da2978bb-3a89-42a2-b6f4-686f2140a0cc" providerId="ADAL" clId="{FE02CC8A-F539-F243-8459-BD049731F5F2}" dt="2023-09-29T13:33:05.214" v="0"/>
            <ac:spMkLst>
              <pc:docMk/>
              <pc:sldMasterMk cId="566414744" sldId="2147483678"/>
              <pc:sldLayoutMk cId="98117174" sldId="2147483703"/>
              <ac:spMk id="4" creationId="{FB9BDBA1-DD73-5C43-A5A8-F619ADA69383}"/>
            </ac:spMkLst>
          </pc:spChg>
          <pc:spChg chg="del">
            <ac:chgData name="Joanna Scouler" userId="da2978bb-3a89-42a2-b6f4-686f2140a0cc" providerId="ADAL" clId="{FE02CC8A-F539-F243-8459-BD049731F5F2}" dt="2023-09-29T13:33:05.214" v="0"/>
            <ac:spMkLst>
              <pc:docMk/>
              <pc:sldMasterMk cId="566414744" sldId="2147483678"/>
              <pc:sldLayoutMk cId="98117174" sldId="2147483703"/>
              <ac:spMk id="12" creationId="{6388379F-C4DE-4646-93E3-42D263D1AAF5}"/>
            </ac:spMkLst>
          </pc:spChg>
        </pc:sldLayoutChg>
      </pc:sldMasterChg>
      <pc:sldMasterChg chg="delSldLayout modSldLayout">
        <pc:chgData name="Joanna Scouler" userId="da2978bb-3a89-42a2-b6f4-686f2140a0cc" providerId="ADAL" clId="{FE02CC8A-F539-F243-8459-BD049731F5F2}" dt="2023-09-29T13:33:51.125" v="37" actId="20577"/>
        <pc:sldMasterMkLst>
          <pc:docMk/>
          <pc:sldMasterMk cId="2231566647" sldId="2147483704"/>
        </pc:sldMasterMkLst>
        <pc:sldLayoutChg chg="modSp mod">
          <pc:chgData name="Joanna Scouler" userId="da2978bb-3a89-42a2-b6f4-686f2140a0cc" providerId="ADAL" clId="{FE02CC8A-F539-F243-8459-BD049731F5F2}" dt="2023-09-29T13:33:51.125" v="37" actId="20577"/>
          <pc:sldLayoutMkLst>
            <pc:docMk/>
            <pc:sldMasterMk cId="2231566647" sldId="2147483704"/>
            <pc:sldLayoutMk cId="923533527" sldId="2147483720"/>
          </pc:sldLayoutMkLst>
          <pc:spChg chg="mod">
            <ac:chgData name="Joanna Scouler" userId="da2978bb-3a89-42a2-b6f4-686f2140a0cc" providerId="ADAL" clId="{FE02CC8A-F539-F243-8459-BD049731F5F2}" dt="2023-09-29T13:33:51.125" v="37" actId="20577"/>
            <ac:spMkLst>
              <pc:docMk/>
              <pc:sldMasterMk cId="2231566647" sldId="2147483704"/>
              <pc:sldLayoutMk cId="923533527" sldId="2147483720"/>
              <ac:spMk id="12" creationId="{FB8F997C-5D99-6F43-B0D2-545450812158}"/>
            </ac:spMkLst>
          </pc:spChg>
        </pc:sldLayoutChg>
        <pc:sldLayoutChg chg="delSp del">
          <pc:chgData name="Joanna Scouler" userId="da2978bb-3a89-42a2-b6f4-686f2140a0cc" providerId="ADAL" clId="{FE02CC8A-F539-F243-8459-BD049731F5F2}" dt="2023-09-29T13:33:36.844" v="5" actId="2696"/>
          <pc:sldLayoutMkLst>
            <pc:docMk/>
            <pc:sldMasterMk cId="2231566647" sldId="2147483704"/>
            <pc:sldLayoutMk cId="2701008156" sldId="2147483720"/>
          </pc:sldLayoutMkLst>
          <pc:spChg chg="del">
            <ac:chgData name="Joanna Scouler" userId="da2978bb-3a89-42a2-b6f4-686f2140a0cc" providerId="ADAL" clId="{FE02CC8A-F539-F243-8459-BD049731F5F2}" dt="2023-09-29T13:33:14.444" v="1"/>
            <ac:spMkLst>
              <pc:docMk/>
              <pc:sldMasterMk cId="2231566647" sldId="2147483704"/>
              <pc:sldLayoutMk cId="2701008156" sldId="2147483720"/>
              <ac:spMk id="4" creationId="{FB9BDBA1-DD73-5C43-A5A8-F619ADA69383}"/>
            </ac:spMkLst>
          </pc:spChg>
          <pc:spChg chg="del">
            <ac:chgData name="Joanna Scouler" userId="da2978bb-3a89-42a2-b6f4-686f2140a0cc" providerId="ADAL" clId="{FE02CC8A-F539-F243-8459-BD049731F5F2}" dt="2023-09-29T13:33:14.444" v="1"/>
            <ac:spMkLst>
              <pc:docMk/>
              <pc:sldMasterMk cId="2231566647" sldId="2147483704"/>
              <pc:sldLayoutMk cId="2701008156" sldId="2147483720"/>
              <ac:spMk id="12" creationId="{6388379F-C4DE-4646-93E3-42D263D1AAF5}"/>
            </ac:spMkLst>
          </pc:spChg>
        </pc:sldLayoutChg>
      </pc:sldMasterChg>
    </pc:docChg>
  </pc:docChgLst>
  <pc:docChgLst>
    <pc:chgData name="Shauna O'Brien" userId="2cccf8d3-fcb4-4082-ab59-b4bd17c66c6c" providerId="ADAL" clId="{EB5311DC-D126-8B4D-AE22-5DFA112E6334}"/>
    <pc:docChg chg="undo custSel addSld delSld modSld sldOrd">
      <pc:chgData name="Shauna O'Brien" userId="2cccf8d3-fcb4-4082-ab59-b4bd17c66c6c" providerId="ADAL" clId="{EB5311DC-D126-8B4D-AE22-5DFA112E6334}" dt="2022-10-27T09:31:19.599" v="775" actId="20577"/>
      <pc:docMkLst>
        <pc:docMk/>
      </pc:docMkLst>
      <pc:sldChg chg="modSp mod modNotesTx">
        <pc:chgData name="Shauna O'Brien" userId="2cccf8d3-fcb4-4082-ab59-b4bd17c66c6c" providerId="ADAL" clId="{EB5311DC-D126-8B4D-AE22-5DFA112E6334}" dt="2022-10-27T09:03:03.416" v="447" actId="113"/>
        <pc:sldMkLst>
          <pc:docMk/>
          <pc:sldMk cId="3330400795" sldId="266"/>
        </pc:sldMkLst>
        <pc:spChg chg="mod">
          <ac:chgData name="Shauna O'Brien" userId="2cccf8d3-fcb4-4082-ab59-b4bd17c66c6c" providerId="ADAL" clId="{EB5311DC-D126-8B4D-AE22-5DFA112E6334}" dt="2022-10-27T09:02:07.609" v="408"/>
          <ac:spMkLst>
            <pc:docMk/>
            <pc:sldMk cId="3330400795" sldId="266"/>
            <ac:spMk id="8" creationId="{A3F4895E-1D02-224B-8268-6EB01190633F}"/>
          </ac:spMkLst>
        </pc:spChg>
      </pc:sldChg>
      <pc:sldChg chg="addSp modSp mod modAnim">
        <pc:chgData name="Shauna O'Brien" userId="2cccf8d3-fcb4-4082-ab59-b4bd17c66c6c" providerId="ADAL" clId="{EB5311DC-D126-8B4D-AE22-5DFA112E6334}" dt="2022-10-27T09:16:47.587" v="562" actId="1076"/>
        <pc:sldMkLst>
          <pc:docMk/>
          <pc:sldMk cId="2309451194" sldId="316"/>
        </pc:sldMkLst>
        <pc:spChg chg="add mod">
          <ac:chgData name="Shauna O'Brien" userId="2cccf8d3-fcb4-4082-ab59-b4bd17c66c6c" providerId="ADAL" clId="{EB5311DC-D126-8B4D-AE22-5DFA112E6334}" dt="2022-10-27T09:16:05.629" v="535" actId="1076"/>
          <ac:spMkLst>
            <pc:docMk/>
            <pc:sldMk cId="2309451194" sldId="316"/>
            <ac:spMk id="4" creationId="{12A9D247-F60C-4234-C930-9588FEF042B0}"/>
          </ac:spMkLst>
        </pc:spChg>
        <pc:spChg chg="add mod">
          <ac:chgData name="Shauna O'Brien" userId="2cccf8d3-fcb4-4082-ab59-b4bd17c66c6c" providerId="ADAL" clId="{EB5311DC-D126-8B4D-AE22-5DFA112E6334}" dt="2022-10-27T09:16:11.614" v="539" actId="20577"/>
          <ac:spMkLst>
            <pc:docMk/>
            <pc:sldMk cId="2309451194" sldId="316"/>
            <ac:spMk id="5" creationId="{F14FD17B-3168-F9D7-F43C-E4F5CAAB5265}"/>
          </ac:spMkLst>
        </pc:spChg>
        <pc:spChg chg="add mod">
          <ac:chgData name="Shauna O'Brien" userId="2cccf8d3-fcb4-4082-ab59-b4bd17c66c6c" providerId="ADAL" clId="{EB5311DC-D126-8B4D-AE22-5DFA112E6334}" dt="2022-10-27T09:16:19.938" v="543" actId="20577"/>
          <ac:spMkLst>
            <pc:docMk/>
            <pc:sldMk cId="2309451194" sldId="316"/>
            <ac:spMk id="6" creationId="{3E9D2EB6-D81F-407F-49D2-C2085C292D70}"/>
          </ac:spMkLst>
        </pc:spChg>
        <pc:spChg chg="add mod">
          <ac:chgData name="Shauna O'Brien" userId="2cccf8d3-fcb4-4082-ab59-b4bd17c66c6c" providerId="ADAL" clId="{EB5311DC-D126-8B4D-AE22-5DFA112E6334}" dt="2022-10-27T09:16:43.711" v="560" actId="1076"/>
          <ac:spMkLst>
            <pc:docMk/>
            <pc:sldMk cId="2309451194" sldId="316"/>
            <ac:spMk id="8" creationId="{17F51C8A-8C76-69B7-EBB2-A49C94DB93B2}"/>
          </ac:spMkLst>
        </pc:spChg>
        <pc:spChg chg="add mod">
          <ac:chgData name="Shauna O'Brien" userId="2cccf8d3-fcb4-4082-ab59-b4bd17c66c6c" providerId="ADAL" clId="{EB5311DC-D126-8B4D-AE22-5DFA112E6334}" dt="2022-10-27T09:16:47.587" v="562" actId="1076"/>
          <ac:spMkLst>
            <pc:docMk/>
            <pc:sldMk cId="2309451194" sldId="316"/>
            <ac:spMk id="10" creationId="{A84F3FE9-1A5A-5395-BC16-F2B0792A6E18}"/>
          </ac:spMkLst>
        </pc:spChg>
        <pc:spChg chg="mod">
          <ac:chgData name="Shauna O'Brien" userId="2cccf8d3-fcb4-4082-ab59-b4bd17c66c6c" providerId="ADAL" clId="{EB5311DC-D126-8B4D-AE22-5DFA112E6334}" dt="2022-10-27T09:14:34.003" v="507" actId="20577"/>
          <ac:spMkLst>
            <pc:docMk/>
            <pc:sldMk cId="2309451194" sldId="316"/>
            <ac:spMk id="17" creationId="{E5E8EF4D-1515-2C49-B6AC-0E4F17C40336}"/>
          </ac:spMkLst>
        </pc:spChg>
        <pc:spChg chg="mod">
          <ac:chgData name="Shauna O'Brien" userId="2cccf8d3-fcb4-4082-ab59-b4bd17c66c6c" providerId="ADAL" clId="{EB5311DC-D126-8B4D-AE22-5DFA112E6334}" dt="2022-10-27T09:14:47.318" v="509" actId="20577"/>
          <ac:spMkLst>
            <pc:docMk/>
            <pc:sldMk cId="2309451194" sldId="316"/>
            <ac:spMk id="18" creationId="{F45DE8CB-12B8-ED47-9C85-0188D74ACFD3}"/>
          </ac:spMkLst>
        </pc:spChg>
        <pc:spChg chg="mod">
          <ac:chgData name="Shauna O'Brien" userId="2cccf8d3-fcb4-4082-ab59-b4bd17c66c6c" providerId="ADAL" clId="{EB5311DC-D126-8B4D-AE22-5DFA112E6334}" dt="2022-10-27T09:14:49.657" v="511" actId="20577"/>
          <ac:spMkLst>
            <pc:docMk/>
            <pc:sldMk cId="2309451194" sldId="316"/>
            <ac:spMk id="19" creationId="{95A2AB63-2361-A14E-A4FC-B4B41A495239}"/>
          </ac:spMkLst>
        </pc:spChg>
        <pc:spChg chg="mod">
          <ac:chgData name="Shauna O'Brien" userId="2cccf8d3-fcb4-4082-ab59-b4bd17c66c6c" providerId="ADAL" clId="{EB5311DC-D126-8B4D-AE22-5DFA112E6334}" dt="2022-10-27T09:13:49.592" v="493" actId="20577"/>
          <ac:spMkLst>
            <pc:docMk/>
            <pc:sldMk cId="2309451194" sldId="316"/>
            <ac:spMk id="20" creationId="{E5DCA251-4083-8C42-A361-6425C6F2DF46}"/>
          </ac:spMkLst>
        </pc:spChg>
        <pc:spChg chg="mod">
          <ac:chgData name="Shauna O'Brien" userId="2cccf8d3-fcb4-4082-ab59-b4bd17c66c6c" providerId="ADAL" clId="{EB5311DC-D126-8B4D-AE22-5DFA112E6334}" dt="2022-10-27T09:13:52.041" v="495" actId="20577"/>
          <ac:spMkLst>
            <pc:docMk/>
            <pc:sldMk cId="2309451194" sldId="316"/>
            <ac:spMk id="28" creationId="{6DF8A603-4A42-D54F-B958-5B889E10EDC4}"/>
          </ac:spMkLst>
        </pc:spChg>
        <pc:spChg chg="mod">
          <ac:chgData name="Shauna O'Brien" userId="2cccf8d3-fcb4-4082-ab59-b4bd17c66c6c" providerId="ADAL" clId="{EB5311DC-D126-8B4D-AE22-5DFA112E6334}" dt="2022-10-27T09:14:16.425" v="497" actId="20577"/>
          <ac:spMkLst>
            <pc:docMk/>
            <pc:sldMk cId="2309451194" sldId="316"/>
            <ac:spMk id="30" creationId="{ECC008BF-D17B-C14A-AAFA-B4B198244641}"/>
          </ac:spMkLst>
        </pc:spChg>
        <pc:spChg chg="mod">
          <ac:chgData name="Shauna O'Brien" userId="2cccf8d3-fcb4-4082-ab59-b4bd17c66c6c" providerId="ADAL" clId="{EB5311DC-D126-8B4D-AE22-5DFA112E6334}" dt="2022-10-27T09:14:18.461" v="499" actId="20577"/>
          <ac:spMkLst>
            <pc:docMk/>
            <pc:sldMk cId="2309451194" sldId="316"/>
            <ac:spMk id="32" creationId="{11871897-4AC1-0E41-B634-5ED71705A3B7}"/>
          </ac:spMkLst>
        </pc:spChg>
        <pc:spChg chg="mod">
          <ac:chgData name="Shauna O'Brien" userId="2cccf8d3-fcb4-4082-ab59-b4bd17c66c6c" providerId="ADAL" clId="{EB5311DC-D126-8B4D-AE22-5DFA112E6334}" dt="2022-10-27T09:14:20.788" v="501" actId="20577"/>
          <ac:spMkLst>
            <pc:docMk/>
            <pc:sldMk cId="2309451194" sldId="316"/>
            <ac:spMk id="33" creationId="{C84D0A1C-C711-6348-9BF0-51192C3B8F59}"/>
          </ac:spMkLst>
        </pc:spChg>
        <pc:spChg chg="mod">
          <ac:chgData name="Shauna O'Brien" userId="2cccf8d3-fcb4-4082-ab59-b4bd17c66c6c" providerId="ADAL" clId="{EB5311DC-D126-8B4D-AE22-5DFA112E6334}" dt="2022-10-27T09:14:22.249" v="503" actId="20577"/>
          <ac:spMkLst>
            <pc:docMk/>
            <pc:sldMk cId="2309451194" sldId="316"/>
            <ac:spMk id="34" creationId="{3ACF198B-4361-4B4D-A317-C5F15ABEFC94}"/>
          </ac:spMkLst>
        </pc:spChg>
        <pc:spChg chg="mod">
          <ac:chgData name="Shauna O'Brien" userId="2cccf8d3-fcb4-4082-ab59-b4bd17c66c6c" providerId="ADAL" clId="{EB5311DC-D126-8B4D-AE22-5DFA112E6334}" dt="2022-10-27T09:14:31.771" v="505" actId="20577"/>
          <ac:spMkLst>
            <pc:docMk/>
            <pc:sldMk cId="2309451194" sldId="316"/>
            <ac:spMk id="35" creationId="{14B94BC1-1F8E-974E-8A27-4F6E0DCA607A}"/>
          </ac:spMkLst>
        </pc:spChg>
        <pc:graphicFrameChg chg="modGraphic">
          <ac:chgData name="Shauna O'Brien" userId="2cccf8d3-fcb4-4082-ab59-b4bd17c66c6c" providerId="ADAL" clId="{EB5311DC-D126-8B4D-AE22-5DFA112E6334}" dt="2022-10-27T09:16:35.855" v="558" actId="20577"/>
          <ac:graphicFrameMkLst>
            <pc:docMk/>
            <pc:sldMk cId="2309451194" sldId="316"/>
            <ac:graphicFrameMk id="15" creationId="{A010A63B-FBF6-974C-ABB2-BEFB9B62E7AC}"/>
          </ac:graphicFrameMkLst>
        </pc:graphicFrameChg>
      </pc:sldChg>
      <pc:sldChg chg="addSp delSp modSp add del mod modAnim">
        <pc:chgData name="Shauna O'Brien" userId="2cccf8d3-fcb4-4082-ab59-b4bd17c66c6c" providerId="ADAL" clId="{EB5311DC-D126-8B4D-AE22-5DFA112E6334}" dt="2022-10-27T09:29:34.912" v="742"/>
        <pc:sldMkLst>
          <pc:docMk/>
          <pc:sldMk cId="476581602" sldId="367"/>
        </pc:sldMkLst>
        <pc:spChg chg="mod">
          <ac:chgData name="Shauna O'Brien" userId="2cccf8d3-fcb4-4082-ab59-b4bd17c66c6c" providerId="ADAL" clId="{EB5311DC-D126-8B4D-AE22-5DFA112E6334}" dt="2022-10-27T09:21:01.163" v="650" actId="20577"/>
          <ac:spMkLst>
            <pc:docMk/>
            <pc:sldMk cId="476581602" sldId="367"/>
            <ac:spMk id="2" creationId="{180D45BC-6919-504F-B25A-383CFF62F843}"/>
          </ac:spMkLst>
        </pc:spChg>
        <pc:spChg chg="mod">
          <ac:chgData name="Shauna O'Brien" userId="2cccf8d3-fcb4-4082-ab59-b4bd17c66c6c" providerId="ADAL" clId="{EB5311DC-D126-8B4D-AE22-5DFA112E6334}" dt="2022-10-27T09:23:30.913" v="673" actId="207"/>
          <ac:spMkLst>
            <pc:docMk/>
            <pc:sldMk cId="476581602" sldId="367"/>
            <ac:spMk id="3" creationId="{BACCB539-32CD-3747-9CD1-2B7A1CCDAACD}"/>
          </ac:spMkLst>
        </pc:spChg>
        <pc:spChg chg="mod">
          <ac:chgData name="Shauna O'Brien" userId="2cccf8d3-fcb4-4082-ab59-b4bd17c66c6c" providerId="ADAL" clId="{EB5311DC-D126-8B4D-AE22-5DFA112E6334}" dt="2022-10-27T09:23:30.913" v="673" actId="207"/>
          <ac:spMkLst>
            <pc:docMk/>
            <pc:sldMk cId="476581602" sldId="367"/>
            <ac:spMk id="4" creationId="{19CCC71D-02C5-4E41-93BA-2580129F1A1B}"/>
          </ac:spMkLst>
        </pc:spChg>
        <pc:spChg chg="add mod">
          <ac:chgData name="Shauna O'Brien" userId="2cccf8d3-fcb4-4082-ab59-b4bd17c66c6c" providerId="ADAL" clId="{EB5311DC-D126-8B4D-AE22-5DFA112E6334}" dt="2022-10-27T09:23:30.913" v="673" actId="207"/>
          <ac:spMkLst>
            <pc:docMk/>
            <pc:sldMk cId="476581602" sldId="367"/>
            <ac:spMk id="5" creationId="{0B9C4105-FF26-480C-C81D-56F25AB72151}"/>
          </ac:spMkLst>
        </pc:spChg>
        <pc:spChg chg="add del mod">
          <ac:chgData name="Shauna O'Brien" userId="2cccf8d3-fcb4-4082-ab59-b4bd17c66c6c" providerId="ADAL" clId="{EB5311DC-D126-8B4D-AE22-5DFA112E6334}" dt="2022-10-27T09:23:04.307" v="668" actId="21"/>
          <ac:spMkLst>
            <pc:docMk/>
            <pc:sldMk cId="476581602" sldId="367"/>
            <ac:spMk id="6" creationId="{2F757800-A69F-67DB-9924-E36FCA4D7D30}"/>
          </ac:spMkLst>
        </pc:spChg>
      </pc:sldChg>
      <pc:sldChg chg="modSp mod">
        <pc:chgData name="Shauna O'Brien" userId="2cccf8d3-fcb4-4082-ab59-b4bd17c66c6c" providerId="ADAL" clId="{EB5311DC-D126-8B4D-AE22-5DFA112E6334}" dt="2022-10-27T09:01:17.858" v="404" actId="57"/>
        <pc:sldMkLst>
          <pc:docMk/>
          <pc:sldMk cId="2998874489" sldId="368"/>
        </pc:sldMkLst>
        <pc:spChg chg="mod">
          <ac:chgData name="Shauna O'Brien" userId="2cccf8d3-fcb4-4082-ab59-b4bd17c66c6c" providerId="ADAL" clId="{EB5311DC-D126-8B4D-AE22-5DFA112E6334}" dt="2022-10-27T09:00:54.040" v="378" actId="20577"/>
          <ac:spMkLst>
            <pc:docMk/>
            <pc:sldMk cId="2998874489" sldId="368"/>
            <ac:spMk id="8" creationId="{A3F4895E-1D02-224B-8268-6EB01190633F}"/>
          </ac:spMkLst>
        </pc:spChg>
        <pc:spChg chg="mod">
          <ac:chgData name="Shauna O'Brien" userId="2cccf8d3-fcb4-4082-ab59-b4bd17c66c6c" providerId="ADAL" clId="{EB5311DC-D126-8B4D-AE22-5DFA112E6334}" dt="2022-10-27T08:57:32.859" v="100" actId="20577"/>
          <ac:spMkLst>
            <pc:docMk/>
            <pc:sldMk cId="2998874489" sldId="368"/>
            <ac:spMk id="9" creationId="{4654A9D9-6C37-6043-966A-926AD886CE54}"/>
          </ac:spMkLst>
        </pc:spChg>
        <pc:spChg chg="mod">
          <ac:chgData name="Shauna O'Brien" userId="2cccf8d3-fcb4-4082-ab59-b4bd17c66c6c" providerId="ADAL" clId="{EB5311DC-D126-8B4D-AE22-5DFA112E6334}" dt="2022-10-27T08:58:22.676" v="160" actId="57"/>
          <ac:spMkLst>
            <pc:docMk/>
            <pc:sldMk cId="2998874489" sldId="368"/>
            <ac:spMk id="10" creationId="{7007BDE7-78B3-F74C-9793-1F982B884727}"/>
          </ac:spMkLst>
        </pc:spChg>
        <pc:spChg chg="mod">
          <ac:chgData name="Shauna O'Brien" userId="2cccf8d3-fcb4-4082-ab59-b4bd17c66c6c" providerId="ADAL" clId="{EB5311DC-D126-8B4D-AE22-5DFA112E6334}" dt="2022-10-27T08:59:54.186" v="321" actId="14100"/>
          <ac:spMkLst>
            <pc:docMk/>
            <pc:sldMk cId="2998874489" sldId="368"/>
            <ac:spMk id="11" creationId="{F230D780-A99A-B54A-8195-1ED9B4CEFD7D}"/>
          </ac:spMkLst>
        </pc:spChg>
        <pc:spChg chg="mod">
          <ac:chgData name="Shauna O'Brien" userId="2cccf8d3-fcb4-4082-ab59-b4bd17c66c6c" providerId="ADAL" clId="{EB5311DC-D126-8B4D-AE22-5DFA112E6334}" dt="2022-10-27T09:01:17.858" v="404" actId="57"/>
          <ac:spMkLst>
            <pc:docMk/>
            <pc:sldMk cId="2998874489" sldId="368"/>
            <ac:spMk id="12" creationId="{C57369B5-7BE9-B34A-AE7A-6E61CE89FF40}"/>
          </ac:spMkLst>
        </pc:spChg>
      </pc:sldChg>
      <pc:sldChg chg="addSp modSp mod">
        <pc:chgData name="Shauna O'Brien" userId="2cccf8d3-fcb4-4082-ab59-b4bd17c66c6c" providerId="ADAL" clId="{EB5311DC-D126-8B4D-AE22-5DFA112E6334}" dt="2022-10-27T09:12:36.974" v="482" actId="14100"/>
        <pc:sldMkLst>
          <pc:docMk/>
          <pc:sldMk cId="109452840" sldId="369"/>
        </pc:sldMkLst>
        <pc:picChg chg="add mod">
          <ac:chgData name="Shauna O'Brien" userId="2cccf8d3-fcb4-4082-ab59-b4bd17c66c6c" providerId="ADAL" clId="{EB5311DC-D126-8B4D-AE22-5DFA112E6334}" dt="2022-10-27T09:12:36.974" v="482" actId="14100"/>
          <ac:picMkLst>
            <pc:docMk/>
            <pc:sldMk cId="109452840" sldId="369"/>
            <ac:picMk id="4" creationId="{550DF461-77B1-CE77-D20F-8A52D76D16D3}"/>
          </ac:picMkLst>
        </pc:picChg>
        <pc:picChg chg="add mod">
          <ac:chgData name="Shauna O'Brien" userId="2cccf8d3-fcb4-4082-ab59-b4bd17c66c6c" providerId="ADAL" clId="{EB5311DC-D126-8B4D-AE22-5DFA112E6334}" dt="2022-10-27T09:12:36.974" v="482" actId="14100"/>
          <ac:picMkLst>
            <pc:docMk/>
            <pc:sldMk cId="109452840" sldId="369"/>
            <ac:picMk id="6" creationId="{6801498D-F1CA-7B49-C8EA-1E41A174F611}"/>
          </ac:picMkLst>
        </pc:picChg>
      </pc:sldChg>
      <pc:sldChg chg="modSp mod modAnim">
        <pc:chgData name="Shauna O'Brien" userId="2cccf8d3-fcb4-4082-ab59-b4bd17c66c6c" providerId="ADAL" clId="{EB5311DC-D126-8B4D-AE22-5DFA112E6334}" dt="2022-10-27T09:20:45.406" v="632" actId="20577"/>
        <pc:sldMkLst>
          <pc:docMk/>
          <pc:sldMk cId="53038188" sldId="399"/>
        </pc:sldMkLst>
        <pc:spChg chg="mod">
          <ac:chgData name="Shauna O'Brien" userId="2cccf8d3-fcb4-4082-ab59-b4bd17c66c6c" providerId="ADAL" clId="{EB5311DC-D126-8B4D-AE22-5DFA112E6334}" dt="2022-10-27T09:12:49.477" v="491" actId="20577"/>
          <ac:spMkLst>
            <pc:docMk/>
            <pc:sldMk cId="53038188" sldId="399"/>
            <ac:spMk id="2" creationId="{180D45BC-6919-504F-B25A-383CFF62F843}"/>
          </ac:spMkLst>
        </pc:spChg>
        <pc:spChg chg="mod">
          <ac:chgData name="Shauna O'Brien" userId="2cccf8d3-fcb4-4082-ab59-b4bd17c66c6c" providerId="ADAL" clId="{EB5311DC-D126-8B4D-AE22-5DFA112E6334}" dt="2022-10-27T09:20:22.858" v="611" actId="20577"/>
          <ac:spMkLst>
            <pc:docMk/>
            <pc:sldMk cId="53038188" sldId="399"/>
            <ac:spMk id="4" creationId="{9BB72453-6F6D-1EB9-8B01-C19801FBCD03}"/>
          </ac:spMkLst>
        </pc:spChg>
        <pc:spChg chg="mod">
          <ac:chgData name="Shauna O'Brien" userId="2cccf8d3-fcb4-4082-ab59-b4bd17c66c6c" providerId="ADAL" clId="{EB5311DC-D126-8B4D-AE22-5DFA112E6334}" dt="2022-10-27T09:20:24.393" v="613" actId="20577"/>
          <ac:spMkLst>
            <pc:docMk/>
            <pc:sldMk cId="53038188" sldId="399"/>
            <ac:spMk id="5" creationId="{4836E5DD-CB59-17FE-18D1-79194E4DBA8C}"/>
          </ac:spMkLst>
        </pc:spChg>
        <pc:spChg chg="mod">
          <ac:chgData name="Shauna O'Brien" userId="2cccf8d3-fcb4-4082-ab59-b4bd17c66c6c" providerId="ADAL" clId="{EB5311DC-D126-8B4D-AE22-5DFA112E6334}" dt="2022-10-27T09:20:45.406" v="632" actId="20577"/>
          <ac:spMkLst>
            <pc:docMk/>
            <pc:sldMk cId="53038188" sldId="399"/>
            <ac:spMk id="6" creationId="{17710B57-9993-3702-A324-0DA75442CF07}"/>
          </ac:spMkLst>
        </pc:spChg>
        <pc:spChg chg="mod">
          <ac:chgData name="Shauna O'Brien" userId="2cccf8d3-fcb4-4082-ab59-b4bd17c66c6c" providerId="ADAL" clId="{EB5311DC-D126-8B4D-AE22-5DFA112E6334}" dt="2022-10-27T09:18:54.065" v="576" actId="20577"/>
          <ac:spMkLst>
            <pc:docMk/>
            <pc:sldMk cId="53038188" sldId="399"/>
            <ac:spMk id="16" creationId="{A9761EB4-F298-074C-9145-59DEDBC13C81}"/>
          </ac:spMkLst>
        </pc:spChg>
        <pc:spChg chg="mod">
          <ac:chgData name="Shauna O'Brien" userId="2cccf8d3-fcb4-4082-ab59-b4bd17c66c6c" providerId="ADAL" clId="{EB5311DC-D126-8B4D-AE22-5DFA112E6334}" dt="2022-10-27T09:18:55.759" v="578" actId="20577"/>
          <ac:spMkLst>
            <pc:docMk/>
            <pc:sldMk cId="53038188" sldId="399"/>
            <ac:spMk id="17" creationId="{E5E8EF4D-1515-2C49-B6AC-0E4F17C40336}"/>
          </ac:spMkLst>
        </pc:spChg>
        <pc:spChg chg="mod">
          <ac:chgData name="Shauna O'Brien" userId="2cccf8d3-fcb4-4082-ab59-b4bd17c66c6c" providerId="ADAL" clId="{EB5311DC-D126-8B4D-AE22-5DFA112E6334}" dt="2022-10-27T09:20:04.644" v="604" actId="20577"/>
          <ac:spMkLst>
            <pc:docMk/>
            <pc:sldMk cId="53038188" sldId="399"/>
            <ac:spMk id="18" creationId="{F45DE8CB-12B8-ED47-9C85-0188D74ACFD3}"/>
          </ac:spMkLst>
        </pc:spChg>
        <pc:spChg chg="mod">
          <ac:chgData name="Shauna O'Brien" userId="2cccf8d3-fcb4-4082-ab59-b4bd17c66c6c" providerId="ADAL" clId="{EB5311DC-D126-8B4D-AE22-5DFA112E6334}" dt="2022-10-27T09:19:13.712" v="582" actId="20577"/>
          <ac:spMkLst>
            <pc:docMk/>
            <pc:sldMk cId="53038188" sldId="399"/>
            <ac:spMk id="19" creationId="{95A2AB63-2361-A14E-A4FC-B4B41A495239}"/>
          </ac:spMkLst>
        </pc:spChg>
        <pc:spChg chg="mod">
          <ac:chgData name="Shauna O'Brien" userId="2cccf8d3-fcb4-4082-ab59-b4bd17c66c6c" providerId="ADAL" clId="{EB5311DC-D126-8B4D-AE22-5DFA112E6334}" dt="2022-10-27T09:17:50.187" v="564" actId="20577"/>
          <ac:spMkLst>
            <pc:docMk/>
            <pc:sldMk cId="53038188" sldId="399"/>
            <ac:spMk id="20" creationId="{E5DCA251-4083-8C42-A361-6425C6F2DF46}"/>
          </ac:spMkLst>
        </pc:spChg>
        <pc:spChg chg="mod">
          <ac:chgData name="Shauna O'Brien" userId="2cccf8d3-fcb4-4082-ab59-b4bd17c66c6c" providerId="ADAL" clId="{EB5311DC-D126-8B4D-AE22-5DFA112E6334}" dt="2022-10-27T09:20:21.148" v="609" actId="20577"/>
          <ac:spMkLst>
            <pc:docMk/>
            <pc:sldMk cId="53038188" sldId="399"/>
            <ac:spMk id="23" creationId="{AEE007D8-A230-6C1F-5244-CA48EC4B50AE}"/>
          </ac:spMkLst>
        </pc:spChg>
        <pc:spChg chg="mod">
          <ac:chgData name="Shauna O'Brien" userId="2cccf8d3-fcb4-4082-ab59-b4bd17c66c6c" providerId="ADAL" clId="{EB5311DC-D126-8B4D-AE22-5DFA112E6334}" dt="2022-10-27T09:17:55.817" v="566" actId="20577"/>
          <ac:spMkLst>
            <pc:docMk/>
            <pc:sldMk cId="53038188" sldId="399"/>
            <ac:spMk id="30" creationId="{ECC008BF-D17B-C14A-AAFA-B4B198244641}"/>
          </ac:spMkLst>
        </pc:spChg>
        <pc:spChg chg="mod">
          <ac:chgData name="Shauna O'Brien" userId="2cccf8d3-fcb4-4082-ab59-b4bd17c66c6c" providerId="ADAL" clId="{EB5311DC-D126-8B4D-AE22-5DFA112E6334}" dt="2022-10-27T09:18:21.359" v="568" actId="20577"/>
          <ac:spMkLst>
            <pc:docMk/>
            <pc:sldMk cId="53038188" sldId="399"/>
            <ac:spMk id="32" creationId="{11871897-4AC1-0E41-B634-5ED71705A3B7}"/>
          </ac:spMkLst>
        </pc:spChg>
        <pc:spChg chg="mod">
          <ac:chgData name="Shauna O'Brien" userId="2cccf8d3-fcb4-4082-ab59-b4bd17c66c6c" providerId="ADAL" clId="{EB5311DC-D126-8B4D-AE22-5DFA112E6334}" dt="2022-10-27T09:18:24.006" v="570" actId="20577"/>
          <ac:spMkLst>
            <pc:docMk/>
            <pc:sldMk cId="53038188" sldId="399"/>
            <ac:spMk id="33" creationId="{C84D0A1C-C711-6348-9BF0-51192C3B8F59}"/>
          </ac:spMkLst>
        </pc:spChg>
        <pc:spChg chg="mod">
          <ac:chgData name="Shauna O'Brien" userId="2cccf8d3-fcb4-4082-ab59-b4bd17c66c6c" providerId="ADAL" clId="{EB5311DC-D126-8B4D-AE22-5DFA112E6334}" dt="2022-10-27T09:18:26.890" v="572" actId="20577"/>
          <ac:spMkLst>
            <pc:docMk/>
            <pc:sldMk cId="53038188" sldId="399"/>
            <ac:spMk id="34" creationId="{3ACF198B-4361-4B4D-A317-C5F15ABEFC94}"/>
          </ac:spMkLst>
        </pc:spChg>
        <pc:spChg chg="mod">
          <ac:chgData name="Shauna O'Brien" userId="2cccf8d3-fcb4-4082-ab59-b4bd17c66c6c" providerId="ADAL" clId="{EB5311DC-D126-8B4D-AE22-5DFA112E6334}" dt="2022-10-27T09:18:51.963" v="574" actId="20577"/>
          <ac:spMkLst>
            <pc:docMk/>
            <pc:sldMk cId="53038188" sldId="399"/>
            <ac:spMk id="35" creationId="{14B94BC1-1F8E-974E-8A27-4F6E0DCA607A}"/>
          </ac:spMkLst>
        </pc:spChg>
        <pc:graphicFrameChg chg="modGraphic">
          <ac:chgData name="Shauna O'Brien" userId="2cccf8d3-fcb4-4082-ab59-b4bd17c66c6c" providerId="ADAL" clId="{EB5311DC-D126-8B4D-AE22-5DFA112E6334}" dt="2022-10-27T09:20:35.478" v="628" actId="20577"/>
          <ac:graphicFrameMkLst>
            <pc:docMk/>
            <pc:sldMk cId="53038188" sldId="399"/>
            <ac:graphicFrameMk id="15" creationId="{A010A63B-FBF6-974C-ABB2-BEFB9B62E7AC}"/>
          </ac:graphicFrameMkLst>
        </pc:graphicFrameChg>
      </pc:sldChg>
      <pc:sldChg chg="addSp delSp modSp mod modAnim">
        <pc:chgData name="Shauna O'Brien" userId="2cccf8d3-fcb4-4082-ab59-b4bd17c66c6c" providerId="ADAL" clId="{EB5311DC-D126-8B4D-AE22-5DFA112E6334}" dt="2022-10-27T09:30:19.765" v="748"/>
        <pc:sldMkLst>
          <pc:docMk/>
          <pc:sldMk cId="4446402" sldId="400"/>
        </pc:sldMkLst>
        <pc:spChg chg="mod">
          <ac:chgData name="Shauna O'Brien" userId="2cccf8d3-fcb4-4082-ab59-b4bd17c66c6c" providerId="ADAL" clId="{EB5311DC-D126-8B4D-AE22-5DFA112E6334}" dt="2022-10-27T09:21:09.728" v="651"/>
          <ac:spMkLst>
            <pc:docMk/>
            <pc:sldMk cId="4446402" sldId="400"/>
            <ac:spMk id="2" creationId="{18159858-6DF8-B112-76ED-F8FA881C0899}"/>
          </ac:spMkLst>
        </pc:spChg>
        <pc:spChg chg="del mod">
          <ac:chgData name="Shauna O'Brien" userId="2cccf8d3-fcb4-4082-ab59-b4bd17c66c6c" providerId="ADAL" clId="{EB5311DC-D126-8B4D-AE22-5DFA112E6334}" dt="2022-10-27T09:22:17.236" v="659" actId="21"/>
          <ac:spMkLst>
            <pc:docMk/>
            <pc:sldMk cId="4446402" sldId="400"/>
            <ac:spMk id="3" creationId="{F0274C73-9BF2-0AD2-07B2-B775043B0DF1}"/>
          </ac:spMkLst>
        </pc:spChg>
        <pc:spChg chg="add mod">
          <ac:chgData name="Shauna O'Brien" userId="2cccf8d3-fcb4-4082-ab59-b4bd17c66c6c" providerId="ADAL" clId="{EB5311DC-D126-8B4D-AE22-5DFA112E6334}" dt="2022-10-27T09:30:19.765" v="748"/>
          <ac:spMkLst>
            <pc:docMk/>
            <pc:sldMk cId="4446402" sldId="400"/>
            <ac:spMk id="4" creationId="{A433AD60-CEE9-3D2A-CBC3-D7B8AFEB344E}"/>
          </ac:spMkLst>
        </pc:spChg>
        <pc:spChg chg="mod">
          <ac:chgData name="Shauna O'Brien" userId="2cccf8d3-fcb4-4082-ab59-b4bd17c66c6c" providerId="ADAL" clId="{EB5311DC-D126-8B4D-AE22-5DFA112E6334}" dt="2022-10-27T09:24:20.141" v="683" actId="207"/>
          <ac:spMkLst>
            <pc:docMk/>
            <pc:sldMk cId="4446402" sldId="400"/>
            <ac:spMk id="5" creationId="{91D11435-FA68-DCCF-3E4C-9DA5B6846FC2}"/>
          </ac:spMkLst>
        </pc:spChg>
      </pc:sldChg>
      <pc:sldChg chg="modSp mod modAnim">
        <pc:chgData name="Shauna O'Brien" userId="2cccf8d3-fcb4-4082-ab59-b4bd17c66c6c" providerId="ADAL" clId="{EB5311DC-D126-8B4D-AE22-5DFA112E6334}" dt="2022-10-27T09:30:13.913" v="747"/>
        <pc:sldMkLst>
          <pc:docMk/>
          <pc:sldMk cId="4124207915" sldId="401"/>
        </pc:sldMkLst>
        <pc:spChg chg="mod">
          <ac:chgData name="Shauna O'Brien" userId="2cccf8d3-fcb4-4082-ab59-b4bd17c66c6c" providerId="ADAL" clId="{EB5311DC-D126-8B4D-AE22-5DFA112E6334}" dt="2022-10-27T09:24:33.251" v="686"/>
          <ac:spMkLst>
            <pc:docMk/>
            <pc:sldMk cId="4124207915" sldId="401"/>
            <ac:spMk id="3" creationId="{1D5CF379-EAAD-D2D3-97A5-592C89AAC00E}"/>
          </ac:spMkLst>
        </pc:spChg>
        <pc:spChg chg="mod">
          <ac:chgData name="Shauna O'Brien" userId="2cccf8d3-fcb4-4082-ab59-b4bd17c66c6c" providerId="ADAL" clId="{EB5311DC-D126-8B4D-AE22-5DFA112E6334}" dt="2022-10-27T09:30:13.913" v="747"/>
          <ac:spMkLst>
            <pc:docMk/>
            <pc:sldMk cId="4124207915" sldId="401"/>
            <ac:spMk id="4" creationId="{38244516-226F-2C6F-0957-35A3635FF3FC}"/>
          </ac:spMkLst>
        </pc:spChg>
      </pc:sldChg>
      <pc:sldChg chg="modSp del mod">
        <pc:chgData name="Shauna O'Brien" userId="2cccf8d3-fcb4-4082-ab59-b4bd17c66c6c" providerId="ADAL" clId="{EB5311DC-D126-8B4D-AE22-5DFA112E6334}" dt="2022-10-27T09:28:37.257" v="739" actId="2696"/>
        <pc:sldMkLst>
          <pc:docMk/>
          <pc:sldMk cId="2566772472" sldId="402"/>
        </pc:sldMkLst>
        <pc:spChg chg="mod">
          <ac:chgData name="Shauna O'Brien" userId="2cccf8d3-fcb4-4082-ab59-b4bd17c66c6c" providerId="ADAL" clId="{EB5311DC-D126-8B4D-AE22-5DFA112E6334}" dt="2022-10-27T09:27:44.009" v="734" actId="20577"/>
          <ac:spMkLst>
            <pc:docMk/>
            <pc:sldMk cId="2566772472" sldId="402"/>
            <ac:spMk id="2" creationId="{FDCF79DF-D278-BADF-727D-C12A73B62A55}"/>
          </ac:spMkLst>
        </pc:spChg>
        <pc:spChg chg="mod">
          <ac:chgData name="Shauna O'Brien" userId="2cccf8d3-fcb4-4082-ab59-b4bd17c66c6c" providerId="ADAL" clId="{EB5311DC-D126-8B4D-AE22-5DFA112E6334}" dt="2022-10-27T09:25:31.842" v="714" actId="20577"/>
          <ac:spMkLst>
            <pc:docMk/>
            <pc:sldMk cId="2566772472" sldId="402"/>
            <ac:spMk id="3" creationId="{1D5CF379-EAAD-D2D3-97A5-592C89AAC00E}"/>
          </ac:spMkLst>
        </pc:spChg>
      </pc:sldChg>
      <pc:sldChg chg="modSp mod">
        <pc:chgData name="Shauna O'Brien" userId="2cccf8d3-fcb4-4082-ab59-b4bd17c66c6c" providerId="ADAL" clId="{EB5311DC-D126-8B4D-AE22-5DFA112E6334}" dt="2022-10-27T09:03:49.069" v="470" actId="20577"/>
        <pc:sldMkLst>
          <pc:docMk/>
          <pc:sldMk cId="3187958003" sldId="403"/>
        </pc:sldMkLst>
        <pc:spChg chg="mod">
          <ac:chgData name="Shauna O'Brien" userId="2cccf8d3-fcb4-4082-ab59-b4bd17c66c6c" providerId="ADAL" clId="{EB5311DC-D126-8B4D-AE22-5DFA112E6334}" dt="2022-10-27T09:03:44.055" v="455" actId="20577"/>
          <ac:spMkLst>
            <pc:docMk/>
            <pc:sldMk cId="3187958003" sldId="403"/>
            <ac:spMk id="2" creationId="{21F6D3BF-8D78-3D41-8D2E-5FED3055FC80}"/>
          </ac:spMkLst>
        </pc:spChg>
        <pc:spChg chg="mod">
          <ac:chgData name="Shauna O'Brien" userId="2cccf8d3-fcb4-4082-ab59-b4bd17c66c6c" providerId="ADAL" clId="{EB5311DC-D126-8B4D-AE22-5DFA112E6334}" dt="2022-10-27T09:03:49.069" v="470" actId="20577"/>
          <ac:spMkLst>
            <pc:docMk/>
            <pc:sldMk cId="3187958003" sldId="403"/>
            <ac:spMk id="3" creationId="{8676A10C-2676-7549-90A1-140565D5F092}"/>
          </ac:spMkLst>
        </pc:spChg>
        <pc:spChg chg="mod">
          <ac:chgData name="Shauna O'Brien" userId="2cccf8d3-fcb4-4082-ab59-b4bd17c66c6c" providerId="ADAL" clId="{EB5311DC-D126-8B4D-AE22-5DFA112E6334}" dt="2022-10-27T09:03:41.417" v="453" actId="113"/>
          <ac:spMkLst>
            <pc:docMk/>
            <pc:sldMk cId="3187958003" sldId="403"/>
            <ac:spMk id="8" creationId="{B6638B5C-E5AC-E970-2E56-DC773BF956AD}"/>
          </ac:spMkLst>
        </pc:spChg>
      </pc:sldChg>
      <pc:sldChg chg="modSp add mod ord modAnim">
        <pc:chgData name="Shauna O'Brien" userId="2cccf8d3-fcb4-4082-ab59-b4bd17c66c6c" providerId="ADAL" clId="{EB5311DC-D126-8B4D-AE22-5DFA112E6334}" dt="2022-10-27T09:30:53.106" v="754"/>
        <pc:sldMkLst>
          <pc:docMk/>
          <pc:sldMk cId="1642917993" sldId="404"/>
        </pc:sldMkLst>
        <pc:spChg chg="mod">
          <ac:chgData name="Shauna O'Brien" userId="2cccf8d3-fcb4-4082-ab59-b4bd17c66c6c" providerId="ADAL" clId="{EB5311DC-D126-8B4D-AE22-5DFA112E6334}" dt="2022-10-27T09:26:04.349" v="728" actId="20577"/>
          <ac:spMkLst>
            <pc:docMk/>
            <pc:sldMk cId="1642917993" sldId="404"/>
            <ac:spMk id="2" creationId="{180D45BC-6919-504F-B25A-383CFF62F843}"/>
          </ac:spMkLst>
        </pc:spChg>
        <pc:spChg chg="mod">
          <ac:chgData name="Shauna O'Brien" userId="2cccf8d3-fcb4-4082-ab59-b4bd17c66c6c" providerId="ADAL" clId="{EB5311DC-D126-8B4D-AE22-5DFA112E6334}" dt="2022-10-27T09:27:30.932" v="732" actId="113"/>
          <ac:spMkLst>
            <pc:docMk/>
            <pc:sldMk cId="1642917993" sldId="404"/>
            <ac:spMk id="3" creationId="{BACCB539-32CD-3747-9CD1-2B7A1CCDAACD}"/>
          </ac:spMkLst>
        </pc:spChg>
      </pc:sldChg>
      <pc:sldChg chg="modSp add mod ord modAnim">
        <pc:chgData name="Shauna O'Brien" userId="2cccf8d3-fcb4-4082-ab59-b4bd17c66c6c" providerId="ADAL" clId="{EB5311DC-D126-8B4D-AE22-5DFA112E6334}" dt="2022-10-27T09:31:12.621" v="766" actId="20577"/>
        <pc:sldMkLst>
          <pc:docMk/>
          <pc:sldMk cId="660386514" sldId="405"/>
        </pc:sldMkLst>
        <pc:spChg chg="mod">
          <ac:chgData name="Shauna O'Brien" userId="2cccf8d3-fcb4-4082-ab59-b4bd17c66c6c" providerId="ADAL" clId="{EB5311DC-D126-8B4D-AE22-5DFA112E6334}" dt="2022-10-27T09:31:12.621" v="766" actId="20577"/>
          <ac:spMkLst>
            <pc:docMk/>
            <pc:sldMk cId="660386514" sldId="405"/>
            <ac:spMk id="2" creationId="{18159858-6DF8-B112-76ED-F8FA881C0899}"/>
          </ac:spMkLst>
        </pc:spChg>
        <pc:spChg chg="mod">
          <ac:chgData name="Shauna O'Brien" userId="2cccf8d3-fcb4-4082-ab59-b4bd17c66c6c" providerId="ADAL" clId="{EB5311DC-D126-8B4D-AE22-5DFA112E6334}" dt="2022-10-27T09:30:30.398" v="749"/>
          <ac:spMkLst>
            <pc:docMk/>
            <pc:sldMk cId="660386514" sldId="405"/>
            <ac:spMk id="4" creationId="{A433AD60-CEE9-3D2A-CBC3-D7B8AFEB344E}"/>
          </ac:spMkLst>
        </pc:spChg>
      </pc:sldChg>
      <pc:sldChg chg="modSp add mod ord modAnim">
        <pc:chgData name="Shauna O'Brien" userId="2cccf8d3-fcb4-4082-ab59-b4bd17c66c6c" providerId="ADAL" clId="{EB5311DC-D126-8B4D-AE22-5DFA112E6334}" dt="2022-10-27T09:31:19.599" v="775" actId="20577"/>
        <pc:sldMkLst>
          <pc:docMk/>
          <pc:sldMk cId="3155726189" sldId="406"/>
        </pc:sldMkLst>
        <pc:spChg chg="mod">
          <ac:chgData name="Shauna O'Brien" userId="2cccf8d3-fcb4-4082-ab59-b4bd17c66c6c" providerId="ADAL" clId="{EB5311DC-D126-8B4D-AE22-5DFA112E6334}" dt="2022-10-27T09:31:19.599" v="775" actId="20577"/>
          <ac:spMkLst>
            <pc:docMk/>
            <pc:sldMk cId="3155726189" sldId="406"/>
            <ac:spMk id="3" creationId="{1D5CF379-EAAD-D2D3-97A5-592C89AAC00E}"/>
          </ac:spMkLst>
        </pc:spChg>
        <pc:spChg chg="mod">
          <ac:chgData name="Shauna O'Brien" userId="2cccf8d3-fcb4-4082-ab59-b4bd17c66c6c" providerId="ADAL" clId="{EB5311DC-D126-8B4D-AE22-5DFA112E6334}" dt="2022-10-27T09:30:37.325" v="751"/>
          <ac:spMkLst>
            <pc:docMk/>
            <pc:sldMk cId="3155726189" sldId="406"/>
            <ac:spMk id="4" creationId="{38244516-226F-2C6F-0957-35A3635FF3F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676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suggested fix-it activities:</a:t>
            </a:r>
          </a:p>
          <a:p>
            <a:pPr marL="457200" marR="0" lvl="0" indent="-457200" algn="l" rtl="0">
              <a:spcBef>
                <a:spcPts val="0"/>
              </a:spcBef>
              <a:spcAft>
                <a:spcPts val="0"/>
              </a:spcAft>
              <a:buClr>
                <a:schemeClr val="dk1"/>
              </a:buClr>
              <a:buSzPts val="2400"/>
              <a:buFont typeface="Arial"/>
              <a:buChar char="•"/>
            </a:pPr>
            <a:r>
              <a:rPr lang="en-GB" sz="2000" dirty="0">
                <a:solidFill>
                  <a:schemeClr val="dk1"/>
                </a:solidFill>
                <a:latin typeface="Century Gothic"/>
                <a:ea typeface="Century Gothic"/>
                <a:cs typeface="Century Gothic"/>
                <a:sym typeface="Century Gothic"/>
              </a:rPr>
              <a:t>If you got Q1, Q2, Q3, or Q6 wrong…</a:t>
            </a:r>
            <a:endParaRPr lang="en-GB" sz="1200" dirty="0"/>
          </a:p>
          <a:p>
            <a:pPr marL="0" marR="0" lvl="0" indent="0" algn="l" rtl="0">
              <a:spcBef>
                <a:spcPts val="0"/>
              </a:spcBef>
              <a:spcAft>
                <a:spcPts val="0"/>
              </a:spcAft>
              <a:buNone/>
            </a:pPr>
            <a:r>
              <a:rPr lang="en-GB" sz="2000" dirty="0">
                <a:solidFill>
                  <a:schemeClr val="dk1"/>
                </a:solidFill>
                <a:latin typeface="Century Gothic"/>
                <a:ea typeface="Century Gothic"/>
                <a:cs typeface="Century Gothic"/>
                <a:sym typeface="Century Gothic"/>
              </a:rPr>
              <a:t>        Label the rock cycle diagram and complete the cloze activity worksheet </a:t>
            </a:r>
            <a:endParaRPr lang="en-GB" dirty="0">
              <a:solidFill>
                <a:schemeClr val="dk1"/>
              </a:solidFill>
              <a:latin typeface="Century Gothic"/>
              <a:ea typeface="Century Gothic"/>
              <a:cs typeface="Century Gothic"/>
              <a:sym typeface="Century Gothic"/>
            </a:endParaRPr>
          </a:p>
          <a:p>
            <a:pPr marL="457200" indent="-457200">
              <a:buClr>
                <a:schemeClr val="dk1"/>
              </a:buClr>
              <a:buSzPts val="2400"/>
              <a:buFont typeface="Arial"/>
              <a:buChar char="•"/>
            </a:pPr>
            <a:r>
              <a:rPr lang="en-GB" sz="2000" dirty="0">
                <a:solidFill>
                  <a:schemeClr val="dk1"/>
                </a:solidFill>
                <a:latin typeface="Century Gothic"/>
                <a:ea typeface="Century Gothic"/>
                <a:cs typeface="Century Gothic"/>
                <a:sym typeface="Century Gothic"/>
              </a:rPr>
              <a:t>If you got Q4 wrong…</a:t>
            </a:r>
          </a:p>
          <a:p>
            <a:pPr>
              <a:buClr>
                <a:schemeClr val="dk1"/>
              </a:buClr>
              <a:buSzPts val="2400"/>
            </a:pPr>
            <a:r>
              <a:rPr lang="en-GB" sz="2000" dirty="0">
                <a:solidFill>
                  <a:schemeClr val="dk1"/>
                </a:solidFill>
                <a:latin typeface="Century Gothic"/>
                <a:ea typeface="Century Gothic"/>
                <a:cs typeface="Century Gothic"/>
                <a:sym typeface="Century Gothic"/>
              </a:rPr>
              <a:t>	Watch the videos on salol cooling and complete the igneous rock worksheet again</a:t>
            </a:r>
          </a:p>
          <a:p>
            <a:pPr marL="457200" marR="0" lvl="0" indent="-457200" algn="l" rtl="0">
              <a:spcBef>
                <a:spcPts val="0"/>
              </a:spcBef>
              <a:spcAft>
                <a:spcPts val="0"/>
              </a:spcAft>
              <a:buClr>
                <a:schemeClr val="dk1"/>
              </a:buClr>
              <a:buSzPts val="2400"/>
              <a:buFont typeface="Arial"/>
              <a:buChar char="•"/>
            </a:pPr>
            <a:r>
              <a:rPr lang="en-GB" sz="2000" dirty="0">
                <a:solidFill>
                  <a:schemeClr val="dk1"/>
                </a:solidFill>
                <a:latin typeface="Century Gothic"/>
                <a:sym typeface="Century Gothic"/>
              </a:rPr>
              <a:t>If you got Q5 wrong…</a:t>
            </a:r>
          </a:p>
          <a:p>
            <a:pPr marR="0" lvl="0" algn="l" rtl="0">
              <a:spcBef>
                <a:spcPts val="0"/>
              </a:spcBef>
              <a:spcAft>
                <a:spcPts val="0"/>
              </a:spcAft>
              <a:buClr>
                <a:schemeClr val="dk1"/>
              </a:buClr>
              <a:buSzPts val="2400"/>
            </a:pPr>
            <a:r>
              <a:rPr lang="en-GB" sz="2000" dirty="0">
                <a:solidFill>
                  <a:schemeClr val="dk1"/>
                </a:solidFill>
                <a:latin typeface="Century Gothic"/>
                <a:sym typeface="Century Gothic"/>
              </a:rPr>
              <a:t>	Make a table with two columns. One for Weathering and one for erosion. Use the PowerPoint slides on weathering and erosion to put examples of each into your table. </a:t>
            </a:r>
            <a:r>
              <a:rPr lang="en-GB" sz="2000" b="0" i="0" u="none" strike="noStrike" cap="none" dirty="0">
                <a:solidFill>
                  <a:schemeClr val="dk1"/>
                </a:solidFill>
                <a:latin typeface="Century Gothic"/>
                <a:ea typeface="Century Gothic"/>
                <a:cs typeface="Century Gothic"/>
                <a:sym typeface="Century Gothic"/>
              </a:rPr>
              <a:t>	</a:t>
            </a:r>
            <a:endParaRPr lang="en-GB" sz="1200"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Arial"/>
              <a:buChar char="•"/>
            </a:pPr>
            <a:r>
              <a:rPr lang="en-GB" sz="2000" dirty="0">
                <a:solidFill>
                  <a:schemeClr val="dk1"/>
                </a:solidFill>
                <a:latin typeface="Century Gothic"/>
                <a:ea typeface="Century Gothic"/>
                <a:cs typeface="Century Gothic"/>
                <a:sym typeface="Century Gothic"/>
              </a:rPr>
              <a:t>If you got Q7, Q8, or Q9 wrong…</a:t>
            </a:r>
            <a:endParaRPr lang="en-GB" sz="1200" dirty="0"/>
          </a:p>
          <a:p>
            <a:pPr marL="0" marR="0" lvl="0" indent="0" algn="l" rtl="0">
              <a:spcBef>
                <a:spcPts val="0"/>
              </a:spcBef>
              <a:spcAft>
                <a:spcPts val="0"/>
              </a:spcAft>
              <a:buNone/>
            </a:pPr>
            <a:r>
              <a:rPr lang="en-GB" sz="2000" dirty="0">
                <a:solidFill>
                  <a:schemeClr val="dk1"/>
                </a:solidFill>
                <a:latin typeface="Century Gothic"/>
                <a:ea typeface="Century Gothic"/>
                <a:cs typeface="Century Gothic"/>
                <a:sym typeface="Century Gothic"/>
              </a:rPr>
              <a:t>	Draw and label the water cycle using red arrows to show water moving into the atmosphere and blue to show water moving out of the atmosphere. Use your notes to help you.</a:t>
            </a:r>
          </a:p>
          <a:p>
            <a:pPr marL="342900" marR="0" lvl="0" indent="-342900" algn="l" rtl="0">
              <a:spcBef>
                <a:spcPts val="0"/>
              </a:spcBef>
              <a:spcAft>
                <a:spcPts val="0"/>
              </a:spcAft>
              <a:buClr>
                <a:schemeClr val="dk1"/>
              </a:buClr>
              <a:buSzPts val="2400"/>
              <a:buFont typeface="Arial"/>
              <a:buChar char="•"/>
            </a:pPr>
            <a:r>
              <a:rPr lang="en-GB" sz="2000" dirty="0">
                <a:solidFill>
                  <a:schemeClr val="dk1"/>
                </a:solidFill>
                <a:latin typeface="Century Gothic"/>
                <a:ea typeface="Century Gothic"/>
                <a:cs typeface="Century Gothic"/>
                <a:sym typeface="Century Gothic"/>
              </a:rPr>
              <a:t>If you got Q10 wrong…</a:t>
            </a:r>
            <a:endParaRPr lang="en-GB" sz="1200" dirty="0"/>
          </a:p>
          <a:p>
            <a:pPr marL="0" marR="0" lvl="0" indent="0" algn="l" rtl="0">
              <a:spcBef>
                <a:spcPts val="0"/>
              </a:spcBef>
              <a:spcAft>
                <a:spcPts val="0"/>
              </a:spcAft>
              <a:buNone/>
            </a:pPr>
            <a:r>
              <a:rPr lang="en-GB" sz="2000" dirty="0">
                <a:solidFill>
                  <a:schemeClr val="dk1"/>
                </a:solidFill>
                <a:latin typeface="Century Gothic"/>
                <a:ea typeface="Century Gothic"/>
                <a:cs typeface="Century Gothic"/>
                <a:sym typeface="Century Gothic"/>
              </a:rPr>
              <a:t>	List the ways water can leave our bodies and explain why A and B are incorrect.</a:t>
            </a: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56587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1" dirty="0"/>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1" dirty="0"/>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1. </a:t>
            </a:r>
            <a:r>
              <a:rPr lang="en-GB" sz="1200" b="0" i="0" u="none" strike="noStrike" cap="none" dirty="0">
                <a:solidFill>
                  <a:schemeClr val="accent1"/>
                </a:solidFill>
                <a:latin typeface="Century Gothic"/>
                <a:ea typeface="Century Gothic"/>
                <a:cs typeface="Century Gothic"/>
                <a:sym typeface="Century Gothic"/>
              </a:rPr>
              <a:t>The positive electrode is the anode.</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2. </a:t>
            </a:r>
            <a:r>
              <a:rPr lang="en-GB" sz="1200" b="0" dirty="0">
                <a:solidFill>
                  <a:schemeClr val="accent1"/>
                </a:solidFill>
                <a:latin typeface="Century Gothic"/>
                <a:ea typeface="Arial"/>
                <a:cs typeface="Arial"/>
                <a:sym typeface="Century Gothic"/>
              </a:rPr>
              <a:t>Be</a:t>
            </a:r>
            <a:r>
              <a:rPr lang="en-GB" sz="1200" b="0" baseline="30000" dirty="0">
                <a:solidFill>
                  <a:schemeClr val="accent1"/>
                </a:solidFill>
                <a:latin typeface="Century Gothic"/>
                <a:ea typeface="Arial"/>
                <a:cs typeface="Arial"/>
                <a:sym typeface="Century Gothic"/>
              </a:rPr>
              <a:t>2+ </a:t>
            </a:r>
            <a:r>
              <a:rPr lang="en-GB" sz="1200" b="0" dirty="0">
                <a:solidFill>
                  <a:schemeClr val="accent1"/>
                </a:solidFill>
                <a:latin typeface="Century Gothic"/>
                <a:ea typeface="Arial"/>
                <a:cs typeface="Arial"/>
                <a:sym typeface="Century Gothic"/>
              </a:rPr>
              <a:t>and O</a:t>
            </a:r>
            <a:r>
              <a:rPr lang="en-GB" sz="1200" b="0" baseline="30000" dirty="0">
                <a:solidFill>
                  <a:schemeClr val="accent1"/>
                </a:solidFill>
                <a:latin typeface="Century Gothic"/>
                <a:ea typeface="Arial"/>
                <a:cs typeface="Arial"/>
                <a:sym typeface="Century Gothic"/>
              </a:rPr>
              <a:t>2-</a:t>
            </a:r>
            <a:r>
              <a:rPr lang="en-GB" sz="1200" b="0" dirty="0">
                <a:solidFill>
                  <a:schemeClr val="accent1"/>
                </a:solidFill>
                <a:latin typeface="Century Gothic"/>
                <a:ea typeface="Arial"/>
                <a:cs typeface="Arial"/>
                <a:sym typeface="Century Gothic"/>
              </a:rPr>
              <a:t>.</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3. </a:t>
            </a:r>
            <a:r>
              <a:rPr lang="en-GB" sz="1200" b="0" u="none" strike="noStrike" cap="none" dirty="0">
                <a:solidFill>
                  <a:schemeClr val="accent1"/>
                </a:solidFill>
                <a:latin typeface="Century Gothic" panose="020B0502020202020204" pitchFamily="34" charset="0"/>
                <a:ea typeface="Arial"/>
                <a:cs typeface="Arial"/>
                <a:sym typeface="Arial"/>
              </a:rPr>
              <a:t>So that the ions can move and carry charge through the electrolyte.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4.</a:t>
            </a:r>
            <a:r>
              <a:rPr lang="en-GB" sz="1200" b="0" i="0" u="none" strike="noStrike" cap="none" dirty="0">
                <a:solidFill>
                  <a:schemeClr val="accent1"/>
                </a:solidFill>
                <a:latin typeface="Century Gothic"/>
                <a:ea typeface="Century Gothic"/>
                <a:cs typeface="Century Gothic"/>
                <a:sym typeface="Century Gothic"/>
              </a:rPr>
              <a:t> H</a:t>
            </a:r>
            <a:r>
              <a:rPr lang="en-GB" sz="1200" b="0" i="0" u="none" strike="noStrike" cap="none" baseline="30000" dirty="0">
                <a:solidFill>
                  <a:schemeClr val="accent1"/>
                </a:solidFill>
                <a:latin typeface="Century Gothic"/>
                <a:ea typeface="Century Gothic"/>
                <a:cs typeface="Century Gothic"/>
                <a:sym typeface="Century Gothic"/>
              </a:rPr>
              <a:t>+</a:t>
            </a:r>
            <a:r>
              <a:rPr lang="en-GB" sz="1200" b="0" i="0" u="none" strike="noStrike" cap="none" dirty="0">
                <a:solidFill>
                  <a:schemeClr val="accent1"/>
                </a:solidFill>
                <a:latin typeface="Century Gothic"/>
                <a:ea typeface="Century Gothic"/>
                <a:cs typeface="Century Gothic"/>
                <a:sym typeface="Century Gothic"/>
              </a:rPr>
              <a:t> ions and OH</a:t>
            </a:r>
            <a:r>
              <a:rPr lang="en-GB" sz="1200" b="0" i="0" u="none" strike="noStrike" cap="none" baseline="30000" dirty="0">
                <a:solidFill>
                  <a:schemeClr val="accent1"/>
                </a:solidFill>
                <a:latin typeface="Century Gothic"/>
                <a:ea typeface="Century Gothic"/>
                <a:cs typeface="Century Gothic"/>
                <a:sym typeface="Century Gothic"/>
              </a:rPr>
              <a:t>- </a:t>
            </a:r>
            <a:r>
              <a:rPr lang="en-GB" sz="1200" b="0" i="0" u="none" strike="noStrike" cap="none" dirty="0">
                <a:solidFill>
                  <a:schemeClr val="accent1"/>
                </a:solidFill>
                <a:latin typeface="Century Gothic"/>
                <a:ea typeface="Century Gothic"/>
                <a:cs typeface="Century Gothic"/>
                <a:sym typeface="Century Gothic"/>
              </a:rPr>
              <a:t>ions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900" b="0" i="0" u="none" strike="noStrike" cap="none" dirty="0">
                <a:solidFill>
                  <a:schemeClr val="accent1"/>
                </a:solidFill>
                <a:latin typeface="Century Gothic"/>
                <a:ea typeface="Century Gothic"/>
                <a:cs typeface="Century Gothic"/>
                <a:sym typeface="Century Gothic"/>
              </a:rPr>
              <a:t>5. Renewabl</a:t>
            </a:r>
            <a:r>
              <a:rPr lang="en-GB" sz="900" b="0" dirty="0">
                <a:solidFill>
                  <a:schemeClr val="accent1"/>
                </a:solidFill>
                <a:latin typeface="Century Gothic"/>
                <a:ea typeface="Century Gothic"/>
                <a:cs typeface="Century Gothic"/>
                <a:sym typeface="Century Gothic"/>
              </a:rPr>
              <a:t>e energy resources can be replenished as they are used but non-renewable resources cannot.</a:t>
            </a:r>
            <a:endParaRPr lang="en-GB" sz="8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900" b="1"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b="1"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 </a:t>
            </a:r>
            <a:r>
              <a:rPr lang="en-GB" sz="1200" b="0" kern="1200" dirty="0">
                <a:solidFill>
                  <a:schemeClr val="tx1"/>
                </a:solidFill>
                <a:effectLst/>
                <a:latin typeface="+mn-lt"/>
                <a:ea typeface="+mn-ea"/>
                <a:cs typeface="+mn-cs"/>
              </a:rPr>
              <a:t>Ask for a show of hands from students. How many of them recycle? Discuss: What do they recycle? Why?</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Copy this slide for Feedback Lesson</a:t>
            </a:r>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86348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 it guidance from previous lesson:</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missing up the words used to describe the recycling of metals. </a:t>
            </a:r>
            <a:r>
              <a:rPr lang="en-GB" i="1" dirty="0"/>
              <a:t>To fix-it, ask students to define the melting and recasting of metals.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describe the advantage of recycling a metal. </a:t>
            </a:r>
            <a:r>
              <a:rPr lang="en-GB" i="1" dirty="0"/>
              <a:t>To fix-it, ask students to describe the advantages of recycling a metal with a list.</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are unable to differentiate between a social, environmental or economic advantage. </a:t>
            </a:r>
            <a:r>
              <a:rPr lang="en-GB" i="1" dirty="0"/>
              <a:t>To fix-it, gibe students a list of statements to classify as social, environmental or economic related. You may want to define these words for students beforehand.</a:t>
            </a:r>
            <a:endParaRPr lang="en-GB" b="0" i="1" dirty="0"/>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C4.2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particles as part of the big idea: ‘Characteristics are Inherited’?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14847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427300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545758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9989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2753656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00164499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28752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26612990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9806151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445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9144809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11013641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9235335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787393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325013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6950132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015431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884336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56664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20"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9858-6DF8-B112-76ED-F8FA881C089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Rectangle 3">
            <a:extLst>
              <a:ext uri="{FF2B5EF4-FFF2-40B4-BE49-F238E27FC236}">
                <a16:creationId xmlns:a16="http://schemas.microsoft.com/office/drawing/2014/main" id="{A433AD60-CEE9-3D2A-CBC3-D7B8AFEB344E}"/>
              </a:ext>
            </a:extLst>
          </p:cNvPr>
          <p:cNvSpPr/>
          <p:nvPr/>
        </p:nvSpPr>
        <p:spPr>
          <a:xfrm>
            <a:off x="478365" y="761995"/>
            <a:ext cx="10922000" cy="4488408"/>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latin typeface="Century Gothic" panose="020B0502020202020204" pitchFamily="34" charset="0"/>
                <a:ea typeface="Times New Roman" panose="02020603050405020304" pitchFamily="18" charset="0"/>
                <a:cs typeface="Arial" panose="020B0604020202020204" pitchFamily="34" charset="0"/>
              </a:rPr>
              <a:t>4</a:t>
            </a: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a:t>
            </a:r>
          </a:p>
          <a:p>
            <a:r>
              <a:rPr lang="en-GB" sz="2000" b="1" dirty="0">
                <a:solidFill>
                  <a:schemeClr val="accent1"/>
                </a:solidFill>
                <a:latin typeface="Century Gothic" panose="020B0502020202020204" pitchFamily="34" charset="0"/>
              </a:rPr>
              <a:t>Magnesium </a:t>
            </a:r>
            <a:r>
              <a:rPr lang="en-GB" sz="2000" b="1" u="sng" dirty="0">
                <a:solidFill>
                  <a:schemeClr val="accent1"/>
                </a:solidFill>
                <a:latin typeface="Century Gothic" panose="020B0502020202020204" pitchFamily="34" charset="0"/>
              </a:rPr>
              <a:t>ions</a:t>
            </a:r>
            <a:r>
              <a:rPr lang="en-GB" sz="2000" b="1" dirty="0">
                <a:solidFill>
                  <a:schemeClr val="accent1"/>
                </a:solidFill>
                <a:latin typeface="Century Gothic" panose="020B0502020202020204" pitchFamily="34" charset="0"/>
              </a:rPr>
              <a:t> (in the molten magnesium chloride)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are attracted to the </a:t>
            </a:r>
            <a:r>
              <a:rPr lang="en-GB" sz="2000" b="1" u="sng" dirty="0">
                <a:solidFill>
                  <a:schemeClr val="accent1"/>
                </a:solidFill>
                <a:latin typeface="Century Gothic" panose="020B0502020202020204" pitchFamily="34" charset="0"/>
              </a:rPr>
              <a:t>negative electrode/cathode</a:t>
            </a:r>
            <a:r>
              <a:rPr lang="en-GB" sz="2000" b="1" dirty="0">
                <a:solidFill>
                  <a:schemeClr val="accent1"/>
                </a:solidFill>
                <a:latin typeface="Century Gothic" panose="020B0502020202020204" pitchFamily="34" charset="0"/>
              </a:rPr>
              <a:t> (because they are positively charged).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(At the negative electrode,) magnesium ions </a:t>
            </a:r>
            <a:r>
              <a:rPr lang="en-GB" sz="2000" b="1" u="sng" dirty="0">
                <a:solidFill>
                  <a:schemeClr val="accent1"/>
                </a:solidFill>
                <a:latin typeface="Century Gothic" panose="020B0502020202020204" pitchFamily="34" charset="0"/>
              </a:rPr>
              <a:t>gain electrons</a:t>
            </a:r>
            <a:r>
              <a:rPr lang="en-GB" sz="2000" b="1" dirty="0">
                <a:solidFill>
                  <a:schemeClr val="accent1"/>
                </a:solidFill>
                <a:latin typeface="Century Gothic" panose="020B0502020202020204" pitchFamily="34" charset="0"/>
              </a:rPr>
              <a:t> 			[1]</a:t>
            </a:r>
          </a:p>
          <a:p>
            <a:r>
              <a:rPr lang="en-GB" sz="2000" b="1" dirty="0">
                <a:solidFill>
                  <a:schemeClr val="accent1"/>
                </a:solidFill>
                <a:latin typeface="Century Gothic" panose="020B0502020202020204" pitchFamily="34" charset="0"/>
              </a:rPr>
              <a:t>Or  </a:t>
            </a:r>
          </a:p>
          <a:p>
            <a:r>
              <a:rPr lang="en-GB" sz="2000" b="1" dirty="0">
                <a:solidFill>
                  <a:schemeClr val="accent1"/>
                </a:solidFill>
                <a:latin typeface="Century Gothic" panose="020B0502020202020204" pitchFamily="34" charset="0"/>
              </a:rPr>
              <a:t>are reduced</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2 electrons are gained 								[1]</a:t>
            </a:r>
          </a:p>
          <a:p>
            <a:r>
              <a:rPr lang="en-GB" sz="2000" b="1" dirty="0">
                <a:solidFill>
                  <a:schemeClr val="accent1"/>
                </a:solidFill>
                <a:latin typeface="Century Gothic" panose="020B0502020202020204" pitchFamily="34" charset="0"/>
              </a:rPr>
              <a:t> </a:t>
            </a:r>
          </a:p>
          <a:p>
            <a:r>
              <a:rPr lang="en-GB" sz="2000" b="1" i="1" dirty="0">
                <a:solidFill>
                  <a:schemeClr val="accent1"/>
                </a:solidFill>
                <a:latin typeface="Century Gothic" panose="020B0502020202020204" pitchFamily="34" charset="0"/>
              </a:rPr>
              <a:t>(HT only) Allow 3 marks for the correct half equation</a:t>
            </a:r>
            <a:endParaRPr lang="en-GB" sz="2000" b="1" dirty="0">
              <a:solidFill>
                <a:schemeClr val="accent1"/>
              </a:solidFill>
              <a:latin typeface="Century Gothic" panose="020B0502020202020204" pitchFamily="34" charset="0"/>
            </a:endParaRPr>
          </a:p>
          <a:p>
            <a:r>
              <a:rPr lang="en-GB" sz="2000" b="1" i="1" dirty="0">
                <a:solidFill>
                  <a:schemeClr val="accent1"/>
                </a:solidFill>
                <a:latin typeface="Century Gothic" panose="020B0502020202020204" pitchFamily="34" charset="0"/>
              </a:rPr>
              <a:t>Mg</a:t>
            </a:r>
            <a:r>
              <a:rPr lang="en-GB" sz="2000" b="1" i="1" baseline="30000" dirty="0">
                <a:solidFill>
                  <a:schemeClr val="accent1"/>
                </a:solidFill>
                <a:latin typeface="Century Gothic" panose="020B0502020202020204" pitchFamily="34" charset="0"/>
              </a:rPr>
              <a:t>2+</a:t>
            </a:r>
            <a:r>
              <a:rPr lang="en-GB" sz="2000" b="1" i="1" dirty="0">
                <a:solidFill>
                  <a:schemeClr val="accent1"/>
                </a:solidFill>
                <a:latin typeface="Century Gothic" panose="020B0502020202020204" pitchFamily="34" charset="0"/>
              </a:rPr>
              <a:t> + 2e</a:t>
            </a:r>
            <a:r>
              <a:rPr lang="en-GB" sz="2000" b="1" i="1" baseline="30000" dirty="0">
                <a:solidFill>
                  <a:schemeClr val="accent1"/>
                </a:solidFill>
                <a:latin typeface="Century Gothic" panose="020B0502020202020204" pitchFamily="34" charset="0"/>
              </a:rPr>
              <a:t>-</a:t>
            </a:r>
            <a:r>
              <a:rPr lang="en-GB" sz="2000" b="1" i="1" dirty="0">
                <a:solidFill>
                  <a:schemeClr val="accent1"/>
                </a:solidFill>
                <a:latin typeface="Century Gothic" panose="020B0502020202020204" pitchFamily="34" charset="0"/>
              </a:rPr>
              <a:t>  </a:t>
            </a:r>
            <a:r>
              <a:rPr lang="en-GB" sz="2000" b="1" i="1" dirty="0">
                <a:solidFill>
                  <a:schemeClr val="accent1"/>
                </a:solidFill>
                <a:latin typeface="Century Gothic" panose="020B0502020202020204" pitchFamily="34" charset="0"/>
                <a:sym typeface="Wingdings" pitchFamily="2" charset="2"/>
              </a:rPr>
              <a:t></a:t>
            </a:r>
            <a:r>
              <a:rPr lang="en-GB" sz="2000" b="1" i="1" dirty="0">
                <a:solidFill>
                  <a:schemeClr val="accent1"/>
                </a:solidFill>
                <a:latin typeface="Century Gothic" panose="020B0502020202020204" pitchFamily="34" charset="0"/>
              </a:rPr>
              <a:t> Mg (HT only)</a:t>
            </a:r>
            <a:endParaRPr lang="en-GB"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446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59858-6DF8-B112-76ED-F8FA881C089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91D11435-FA68-DCCF-3E4C-9DA5B6846FC2}"/>
              </a:ext>
            </a:extLst>
          </p:cNvPr>
          <p:cNvSpPr txBox="1"/>
          <p:nvPr/>
        </p:nvSpPr>
        <p:spPr>
          <a:xfrm>
            <a:off x="461112" y="895285"/>
            <a:ext cx="9935633" cy="4426853"/>
          </a:xfrm>
          <a:prstGeom prst="rect">
            <a:avLst/>
          </a:prstGeom>
          <a:noFill/>
        </p:spPr>
        <p:txBody>
          <a:bodyPr wrap="square">
            <a:spAutoFit/>
          </a:bodyPr>
          <a:lstStyle/>
          <a:p>
            <a:pPr>
              <a:spcBef>
                <a:spcPts val="200"/>
              </a:spcBef>
              <a:spcAft>
                <a:spcPts val="200"/>
              </a:spcAft>
              <a:tabLst>
                <a:tab pos="2078355" algn="l"/>
              </a:tabLst>
            </a:pPr>
            <a:r>
              <a:rPr lang="en-GB" sz="2000" b="1" dirty="0">
                <a:solidFill>
                  <a:schemeClr val="accent1"/>
                </a:solidFill>
                <a:latin typeface="Century Gothic" panose="020B0502020202020204" pitchFamily="34" charset="0"/>
                <a:ea typeface="Times New Roman" panose="02020603050405020304" pitchFamily="18" charset="0"/>
                <a:cs typeface="Arial" panose="020B0604020202020204" pitchFamily="34" charset="0"/>
              </a:rPr>
              <a:t>5</a:t>
            </a: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 </a:t>
            </a:r>
          </a:p>
          <a:p>
            <a:r>
              <a:rPr lang="en-GB" sz="2000" b="1" u="sng" dirty="0">
                <a:solidFill>
                  <a:schemeClr val="accent1"/>
                </a:solidFill>
                <a:latin typeface="Century Gothic" panose="020B0502020202020204" pitchFamily="34" charset="0"/>
              </a:rPr>
              <a:t>Phytomining</a:t>
            </a:r>
            <a:r>
              <a:rPr lang="en-GB" sz="2000" b="1" dirty="0">
                <a:solidFill>
                  <a:schemeClr val="accent1"/>
                </a:solidFill>
                <a:latin typeface="Century Gothic" panose="020B0502020202020204" pitchFamily="34" charset="0"/>
              </a:rPr>
              <a:t>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uses plants to absorb metal compounds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(The plants are harvested and) then burned to produce ash that contains metal compounds 									[1]</a:t>
            </a:r>
          </a:p>
          <a:p>
            <a:r>
              <a:rPr lang="en-GB" sz="2000" b="1" dirty="0">
                <a:solidFill>
                  <a:schemeClr val="accent1"/>
                </a:solidFill>
                <a:latin typeface="Century Gothic" panose="020B0502020202020204" pitchFamily="34" charset="0"/>
              </a:rPr>
              <a:t> </a:t>
            </a:r>
          </a:p>
          <a:p>
            <a:endParaRPr lang="en-GB" sz="2000" b="1" u="sng" dirty="0">
              <a:solidFill>
                <a:schemeClr val="accent1"/>
              </a:solidFill>
              <a:latin typeface="Century Gothic" panose="020B0502020202020204" pitchFamily="34" charset="0"/>
            </a:endParaRPr>
          </a:p>
          <a:p>
            <a:r>
              <a:rPr lang="en-GB" sz="2000" b="1" u="sng" dirty="0">
                <a:solidFill>
                  <a:schemeClr val="accent1"/>
                </a:solidFill>
                <a:latin typeface="Century Gothic" panose="020B0502020202020204" pitchFamily="34" charset="0"/>
              </a:rPr>
              <a:t>Bioleaching</a:t>
            </a:r>
            <a:r>
              <a:rPr lang="en-GB" sz="2000" b="1" dirty="0">
                <a:solidFill>
                  <a:schemeClr val="accent1"/>
                </a:solidFill>
                <a:latin typeface="Century Gothic" panose="020B0502020202020204" pitchFamily="34" charset="0"/>
              </a:rPr>
              <a:t>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uses bacteria 									[1]</a:t>
            </a:r>
          </a:p>
          <a:p>
            <a:r>
              <a:rPr lang="en-GB" sz="2000" b="1" dirty="0">
                <a:solidFill>
                  <a:schemeClr val="accent1"/>
                </a:solidFill>
                <a:latin typeface="Century Gothic" panose="020B0502020202020204" pitchFamily="34" charset="0"/>
              </a:rPr>
              <a:t> </a:t>
            </a:r>
          </a:p>
          <a:p>
            <a:r>
              <a:rPr lang="en-GB" sz="2000" b="1" dirty="0">
                <a:solidFill>
                  <a:schemeClr val="accent1"/>
                </a:solidFill>
                <a:latin typeface="Century Gothic" panose="020B0502020202020204" pitchFamily="34" charset="0"/>
              </a:rPr>
              <a:t>to produce leachate solutions (that contain metal compounds) 		[1]</a:t>
            </a:r>
            <a:endParaRPr lang="en-GB" sz="2000" b="1" i="0" dirty="0">
              <a:solidFill>
                <a:schemeClr val="accent1"/>
              </a:solidFill>
              <a:effectLst/>
              <a:latin typeface="Century Gothic" panose="020B0502020202020204" pitchFamily="34" charset="0"/>
            </a:endParaRPr>
          </a:p>
        </p:txBody>
      </p:sp>
    </p:spTree>
    <p:extLst>
      <p:ext uri="{BB962C8B-B14F-4D97-AF65-F5344CB8AC3E}">
        <p14:creationId xmlns:p14="http://schemas.microsoft.com/office/powerpoint/2010/main" val="1670075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5CF379-EAAD-D2D3-97A5-592C89AAC00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Rectangle 3">
            <a:extLst>
              <a:ext uri="{FF2B5EF4-FFF2-40B4-BE49-F238E27FC236}">
                <a16:creationId xmlns:a16="http://schemas.microsoft.com/office/drawing/2014/main" id="{38244516-226F-2C6F-0957-35A3635FF3FC}"/>
              </a:ext>
            </a:extLst>
          </p:cNvPr>
          <p:cNvSpPr/>
          <p:nvPr/>
        </p:nvSpPr>
        <p:spPr>
          <a:xfrm>
            <a:off x="440267" y="746641"/>
            <a:ext cx="10922000" cy="1779974"/>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6.</a:t>
            </a:r>
          </a:p>
          <a:p>
            <a:pPr algn="l" rtl="0" fontAlgn="base"/>
            <a:r>
              <a:rPr lang="en-GB" sz="2800" b="1" i="0" dirty="0">
                <a:solidFill>
                  <a:schemeClr val="accent1"/>
                </a:solidFill>
                <a:effectLst/>
                <a:latin typeface="Century Gothic" panose="020B0502020202020204" pitchFamily="34" charset="0"/>
              </a:rPr>
              <a:t>Zn </a:t>
            </a:r>
            <a:r>
              <a:rPr lang="en-GB" sz="2800" b="1" dirty="0">
                <a:solidFill>
                  <a:schemeClr val="accent1"/>
                </a:solidFill>
                <a:latin typeface="Segoe UI" panose="020B0502040204020203" pitchFamily="34" charset="0"/>
              </a:rPr>
              <a:t>→</a:t>
            </a:r>
            <a:r>
              <a:rPr lang="en-GB" sz="2800" b="1" i="0" dirty="0">
                <a:solidFill>
                  <a:schemeClr val="accent1"/>
                </a:solidFill>
                <a:effectLst/>
                <a:latin typeface="Century Gothic" panose="020B0502020202020204" pitchFamily="34" charset="0"/>
              </a:rPr>
              <a:t> Zn</a:t>
            </a:r>
            <a:r>
              <a:rPr lang="en-GB" sz="2800" b="1" i="0" baseline="30000" dirty="0">
                <a:solidFill>
                  <a:schemeClr val="accent1"/>
                </a:solidFill>
                <a:effectLst/>
                <a:latin typeface="Century Gothic" panose="020B0502020202020204" pitchFamily="34" charset="0"/>
              </a:rPr>
              <a:t>2+</a:t>
            </a:r>
            <a:r>
              <a:rPr lang="en-GB" sz="2800" b="1" i="0" dirty="0">
                <a:solidFill>
                  <a:schemeClr val="accent1"/>
                </a:solidFill>
                <a:effectLst/>
                <a:latin typeface="Century Gothic" panose="020B0502020202020204" pitchFamily="34" charset="0"/>
              </a:rPr>
              <a:t> + 2e</a:t>
            </a:r>
            <a:r>
              <a:rPr lang="en-GB" sz="2800" b="1" i="0" baseline="30000" dirty="0">
                <a:solidFill>
                  <a:schemeClr val="accent1"/>
                </a:solidFill>
                <a:effectLst/>
                <a:latin typeface="Century Gothic" panose="020B0502020202020204" pitchFamily="34" charset="0"/>
              </a:rPr>
              <a:t>- 					</a:t>
            </a:r>
            <a:r>
              <a:rPr lang="en-GB" sz="2800" b="1" i="0" dirty="0">
                <a:solidFill>
                  <a:schemeClr val="accent1"/>
                </a:solidFill>
                <a:effectLst/>
                <a:latin typeface="Century Gothic" panose="020B0502020202020204" pitchFamily="34" charset="0"/>
              </a:rPr>
              <a:t>[1]</a:t>
            </a:r>
          </a:p>
          <a:p>
            <a:pPr algn="l" rtl="0" fontAlgn="base"/>
            <a:r>
              <a:rPr lang="en-GB" sz="2800" b="1" i="0" dirty="0">
                <a:solidFill>
                  <a:schemeClr val="accent1"/>
                </a:solidFill>
                <a:effectLst/>
                <a:latin typeface="Century Gothic" panose="020B0502020202020204" pitchFamily="34" charset="0"/>
              </a:rPr>
              <a:t>   </a:t>
            </a:r>
            <a:endParaRPr lang="en-GB" sz="3600" b="1" i="0" dirty="0">
              <a:solidFill>
                <a:schemeClr val="accent1"/>
              </a:solidFill>
              <a:effectLst/>
              <a:latin typeface="Segoe UI" panose="020B0502040204020203" pitchFamily="34" charset="0"/>
            </a:endParaRPr>
          </a:p>
          <a:p>
            <a:pPr fontAlgn="base"/>
            <a:r>
              <a:rPr lang="en-GB" sz="2800" b="1" i="0" dirty="0">
                <a:solidFill>
                  <a:schemeClr val="accent1"/>
                </a:solidFill>
                <a:effectLst/>
                <a:latin typeface="Century Gothic" panose="020B0502020202020204" pitchFamily="34" charset="0"/>
              </a:rPr>
              <a:t>2H</a:t>
            </a:r>
            <a:r>
              <a:rPr lang="en-GB" sz="2800" b="1" i="0" baseline="30000" dirty="0">
                <a:solidFill>
                  <a:schemeClr val="accent1"/>
                </a:solidFill>
                <a:effectLst/>
                <a:latin typeface="Century Gothic" panose="020B0502020202020204" pitchFamily="34" charset="0"/>
              </a:rPr>
              <a:t>+</a:t>
            </a:r>
            <a:r>
              <a:rPr lang="en-GB" sz="2800" b="1" i="0" dirty="0">
                <a:solidFill>
                  <a:schemeClr val="accent1"/>
                </a:solidFill>
                <a:effectLst/>
                <a:latin typeface="Century Gothic" panose="020B0502020202020204" pitchFamily="34" charset="0"/>
              </a:rPr>
              <a:t> </a:t>
            </a:r>
            <a:r>
              <a:rPr lang="en-GB" sz="2800" b="1" i="0" dirty="0">
                <a:solidFill>
                  <a:schemeClr val="accent1"/>
                </a:solidFill>
                <a:effectLst/>
                <a:latin typeface="Segoe UI" panose="020B0502040204020203" pitchFamily="34" charset="0"/>
              </a:rPr>
              <a:t>+</a:t>
            </a:r>
            <a:r>
              <a:rPr lang="en-GB" sz="2800" b="1" i="0" dirty="0">
                <a:solidFill>
                  <a:schemeClr val="accent1"/>
                </a:solidFill>
                <a:effectLst/>
                <a:latin typeface="Century Gothic" panose="020B0502020202020204" pitchFamily="34" charset="0"/>
              </a:rPr>
              <a:t> 2e</a:t>
            </a:r>
            <a:r>
              <a:rPr lang="en-GB" sz="2800" b="1" i="0" baseline="30000" dirty="0">
                <a:solidFill>
                  <a:schemeClr val="accent1"/>
                </a:solidFill>
                <a:effectLst/>
                <a:latin typeface="Century Gothic" panose="020B0502020202020204" pitchFamily="34" charset="0"/>
              </a:rPr>
              <a:t>-</a:t>
            </a:r>
            <a:r>
              <a:rPr lang="en-GB" sz="2800" b="1" i="0" dirty="0">
                <a:solidFill>
                  <a:schemeClr val="accent1"/>
                </a:solidFill>
                <a:effectLst/>
                <a:latin typeface="Century Gothic" panose="020B0502020202020204" pitchFamily="34" charset="0"/>
              </a:rPr>
              <a:t> </a:t>
            </a:r>
            <a:r>
              <a:rPr lang="en-GB" sz="2800" b="1" dirty="0">
                <a:solidFill>
                  <a:schemeClr val="accent1"/>
                </a:solidFill>
                <a:latin typeface="Segoe UI" panose="020B0502040204020203" pitchFamily="34" charset="0"/>
              </a:rPr>
              <a:t>→</a:t>
            </a:r>
            <a:r>
              <a:rPr lang="en-GB" sz="2800" b="1" i="0" dirty="0">
                <a:solidFill>
                  <a:schemeClr val="accent1"/>
                </a:solidFill>
                <a:effectLst/>
                <a:latin typeface="Century Gothic" panose="020B0502020202020204" pitchFamily="34" charset="0"/>
              </a:rPr>
              <a:t> H</a:t>
            </a:r>
            <a:r>
              <a:rPr lang="en-GB" sz="2800" b="1" i="0" baseline="-25000" dirty="0">
                <a:solidFill>
                  <a:schemeClr val="accent1"/>
                </a:solidFill>
                <a:effectLst/>
                <a:latin typeface="Century Gothic" panose="020B0502020202020204" pitchFamily="34" charset="0"/>
              </a:rPr>
              <a:t>2</a:t>
            </a:r>
            <a:r>
              <a:rPr lang="en-GB" sz="2800" b="1" i="0" dirty="0">
                <a:solidFill>
                  <a:schemeClr val="accent1"/>
                </a:solidFill>
                <a:effectLst/>
                <a:latin typeface="Century Gothic" panose="020B0502020202020204" pitchFamily="34" charset="0"/>
              </a:rPr>
              <a:t> 					[1]</a:t>
            </a:r>
            <a:endParaRPr lang="en-GB" sz="3600" b="1" i="0" dirty="0">
              <a:solidFill>
                <a:schemeClr val="accent1"/>
              </a:solidFill>
              <a:effectLst/>
              <a:latin typeface="Segoe UI" panose="020B0502040204020203" pitchFamily="34" charset="0"/>
            </a:endParaRPr>
          </a:p>
        </p:txBody>
      </p:sp>
      <p:sp>
        <p:nvSpPr>
          <p:cNvPr id="2" name="Rectangle 1">
            <a:extLst>
              <a:ext uri="{FF2B5EF4-FFF2-40B4-BE49-F238E27FC236}">
                <a16:creationId xmlns:a16="http://schemas.microsoft.com/office/drawing/2014/main" id="{E32FCAC1-3907-9C0F-93C9-874289074947}"/>
              </a:ext>
            </a:extLst>
          </p:cNvPr>
          <p:cNvSpPr/>
          <p:nvPr/>
        </p:nvSpPr>
        <p:spPr>
          <a:xfrm>
            <a:off x="523656" y="3555977"/>
            <a:ext cx="10922000" cy="1225977"/>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latin typeface="Century Gothic" panose="020B0502020202020204" pitchFamily="34" charset="0"/>
                <a:ea typeface="Times New Roman" panose="02020603050405020304" pitchFamily="18" charset="0"/>
                <a:cs typeface="Arial" panose="020B0604020202020204" pitchFamily="34" charset="0"/>
              </a:rPr>
              <a:t>7</a:t>
            </a: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 </a:t>
            </a:r>
            <a:r>
              <a:rPr lang="en-GB" sz="2400" b="1" u="sng"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Chemistry only</a:t>
            </a: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By reacting with substances in the environment.</a:t>
            </a:r>
            <a:r>
              <a:rPr lang="en-GB" sz="2400" b="1" i="0" dirty="0">
                <a:solidFill>
                  <a:schemeClr val="accent1"/>
                </a:solidFill>
                <a:effectLst/>
                <a:latin typeface="Century Gothic" panose="020B0502020202020204" pitchFamily="34" charset="0"/>
              </a:rPr>
              <a:t>		[1]</a:t>
            </a:r>
          </a:p>
        </p:txBody>
      </p:sp>
    </p:spTree>
    <p:extLst>
      <p:ext uri="{BB962C8B-B14F-4D97-AF65-F5344CB8AC3E}">
        <p14:creationId xmlns:p14="http://schemas.microsoft.com/office/powerpoint/2010/main" val="412420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5539978"/>
          </a:xfrm>
          <a:prstGeom prst="rect">
            <a:avLst/>
          </a:prstGeom>
          <a:noFill/>
        </p:spPr>
        <p:txBody>
          <a:bodyPr wrap="square" lIns="0" tIns="0" rIns="0" bIns="0" rtlCol="0">
            <a:spAutoFit/>
          </a:bodyPr>
          <a:lstStyle/>
          <a:p>
            <a:r>
              <a:rPr lang="en-GB" sz="2400" b="1" dirty="0">
                <a:latin typeface="Century Gothic" panose="020B0502020202020204" pitchFamily="34" charset="0"/>
              </a:rPr>
              <a:t>Teacher to edit according to class performance on quiz</a:t>
            </a:r>
          </a:p>
          <a:p>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If you got QX or QX wrong …</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lvl="1"/>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3739473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89365239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31213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Feedback Lesson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name of the positive electrode in electrolysis.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List the ions in molten beryllium oxide.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Why do ionic substances need to be melted or dissolved for electrolysis to work?</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ions does water form?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the difference between renewable and non-renewable energy resources. </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1981241"/>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positive electrode is the anode.</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33977" y="2707556"/>
            <a:ext cx="1064682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Be</a:t>
            </a:r>
            <a:r>
              <a:rPr lang="en-GB" sz="2400" b="1" baseline="30000" dirty="0">
                <a:solidFill>
                  <a:schemeClr val="accent1"/>
                </a:solidFill>
                <a:latin typeface="Century Gothic"/>
                <a:ea typeface="Arial"/>
                <a:cs typeface="Arial"/>
                <a:sym typeface="Century Gothic"/>
              </a:rPr>
              <a:t>2+ </a:t>
            </a:r>
            <a:r>
              <a:rPr lang="en-GB" sz="2400" b="1" dirty="0">
                <a:solidFill>
                  <a:schemeClr val="accent1"/>
                </a:solidFill>
                <a:latin typeface="Century Gothic"/>
                <a:ea typeface="Arial"/>
                <a:cs typeface="Arial"/>
                <a:sym typeface="Century Gothic"/>
              </a:rPr>
              <a:t>and O</a:t>
            </a:r>
            <a:r>
              <a:rPr lang="en-GB" sz="2400" b="1" baseline="30000" dirty="0">
                <a:solidFill>
                  <a:schemeClr val="accent1"/>
                </a:solidFill>
                <a:latin typeface="Century Gothic"/>
                <a:ea typeface="Arial"/>
                <a:cs typeface="Arial"/>
                <a:sym typeface="Century Gothic"/>
              </a:rPr>
              <a:t>2-</a:t>
            </a:r>
            <a:r>
              <a:rPr lang="en-GB" sz="2400" b="1" dirty="0">
                <a:solidFill>
                  <a:schemeClr val="accent1"/>
                </a:solidFill>
                <a:latin typeface="Century Gothic"/>
                <a:ea typeface="Arial"/>
                <a:cs typeface="Arial"/>
                <a:sym typeface="Century Gothic"/>
              </a:rPr>
              <a:t>.</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33977" y="3780160"/>
            <a:ext cx="105385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So that the ions can move and carry charge through the electrolyte.</a:t>
            </a: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1" y="4506475"/>
            <a:ext cx="1066134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H</a:t>
            </a:r>
            <a:r>
              <a:rPr lang="en-GB" sz="2400" b="1" i="0" u="none" strike="noStrike" cap="none" baseline="30000" dirty="0">
                <a:solidFill>
                  <a:schemeClr val="accent1"/>
                </a:solidFill>
                <a:latin typeface="Century Gothic"/>
                <a:ea typeface="Century Gothic"/>
                <a:cs typeface="Century Gothic"/>
                <a:sym typeface="Century Gothic"/>
              </a:rPr>
              <a:t>+</a:t>
            </a:r>
            <a:r>
              <a:rPr lang="en-GB" sz="2400" b="1" i="0" u="none" strike="noStrike" cap="none" dirty="0">
                <a:solidFill>
                  <a:schemeClr val="accent1"/>
                </a:solidFill>
                <a:latin typeface="Century Gothic"/>
                <a:ea typeface="Century Gothic"/>
                <a:cs typeface="Century Gothic"/>
                <a:sym typeface="Century Gothic"/>
              </a:rPr>
              <a:t> ions and OH</a:t>
            </a:r>
            <a:r>
              <a:rPr lang="en-GB" sz="2400" b="1" i="0" u="none" strike="noStrike" cap="none" baseline="30000" dirty="0">
                <a:solidFill>
                  <a:schemeClr val="accent1"/>
                </a:solidFill>
                <a:latin typeface="Century Gothic"/>
                <a:ea typeface="Century Gothic"/>
                <a:cs typeface="Century Gothic"/>
                <a:sym typeface="Century Gothic"/>
              </a:rPr>
              <a:t>- </a:t>
            </a:r>
            <a:r>
              <a:rPr lang="en-GB" sz="2400" b="1" i="0" u="none" strike="noStrike" cap="none" dirty="0">
                <a:solidFill>
                  <a:schemeClr val="accent1"/>
                </a:solidFill>
                <a:latin typeface="Century Gothic"/>
                <a:ea typeface="Century Gothic"/>
                <a:cs typeface="Century Gothic"/>
                <a:sym typeface="Century Gothic"/>
              </a:rPr>
              <a:t>ions</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0110" y="5640397"/>
            <a:ext cx="895349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Renewabl</a:t>
            </a:r>
            <a:r>
              <a:rPr lang="en-GB" sz="2400" b="1" dirty="0">
                <a:solidFill>
                  <a:schemeClr val="accent1"/>
                </a:solidFill>
                <a:latin typeface="Century Gothic"/>
                <a:ea typeface="Century Gothic"/>
                <a:cs typeface="Century Gothic"/>
                <a:sym typeface="Century Gothic"/>
              </a:rPr>
              <a:t>e energy resources can be replenished as they are used but non-renewable resources cannot.</a:t>
            </a:r>
            <a:endParaRPr sz="1400" b="1" i="0" u="none" strike="noStrike" cap="none" dirty="0">
              <a:solidFill>
                <a:schemeClr val="accent1"/>
              </a:solidFill>
              <a:latin typeface="Arial"/>
              <a:ea typeface="Arial"/>
              <a:cs typeface="Arial"/>
              <a:sym typeface="Arial"/>
            </a:endParaRPr>
          </a:p>
        </p:txBody>
      </p:sp>
      <p:pic>
        <p:nvPicPr>
          <p:cNvPr id="3" name="Picture 2" descr="A picture containing clipart&#10;&#10;Description automatically generated">
            <a:extLst>
              <a:ext uri="{FF2B5EF4-FFF2-40B4-BE49-F238E27FC236}">
                <a16:creationId xmlns:a16="http://schemas.microsoft.com/office/drawing/2014/main" id="{1865D899-ED83-3DDD-CEBE-923DADD6670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41681" y="5802039"/>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12057" y="140185"/>
            <a:ext cx="10643810" cy="637093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Feedback Lesson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name of the positive electrode in electrolysis.</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List the ions in molten beryllium oxide.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Why do ionic substances need to be melted or dissolved for electrolysis to work?</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ions does water form?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the difference between renewable and non-renewable energy resources.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SI unit of energy.</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State the SI unit of power.</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State the equation used to calculate gravitational potential energy.</a:t>
            </a:r>
          </a:p>
        </p:txBody>
      </p:sp>
      <p:pic>
        <p:nvPicPr>
          <p:cNvPr id="2" name="Picture 1" descr="A picture containing clipart&#10;&#10;Description automatically generated">
            <a:extLst>
              <a:ext uri="{FF2B5EF4-FFF2-40B4-BE49-F238E27FC236}">
                <a16:creationId xmlns:a16="http://schemas.microsoft.com/office/drawing/2014/main" id="{59AAA743-C277-BA97-C957-2FE110935CB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41681" y="5802039"/>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29/09/2023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9397EBDF-43E7-CDA7-D988-FD831F35398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68086"/>
            <a:ext cx="1121360" cy="536108"/>
          </a:xfrm>
          <a:prstGeom prst="rect">
            <a:avLst/>
          </a:prstGeom>
        </p:spPr>
      </p:pic>
      <p:pic>
        <p:nvPicPr>
          <p:cNvPr id="6" name="Picture 5">
            <a:extLst>
              <a:ext uri="{FF2B5EF4-FFF2-40B4-BE49-F238E27FC236}">
                <a16:creationId xmlns:a16="http://schemas.microsoft.com/office/drawing/2014/main" id="{A3B12F90-DC4C-ADE8-BDE4-16D957E1A9ED}"/>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316468A7-A63F-616D-F4F0-A166D1B07FF5}"/>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B6638B5C-E5AC-E970-2E56-DC773BF956AD}"/>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 RP: Electrolysis of Aqueous Solutions </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R="0" lvl="0" algn="l" defTabSz="914400" rtl="0" eaLnBrk="1" fontAlgn="auto" latinLnBrk="0" hangingPunct="1">
              <a:lnSpc>
                <a:spcPct val="100000"/>
              </a:lnSpc>
              <a:spcBef>
                <a:spcPts val="0"/>
              </a:spcBef>
              <a:spcAft>
                <a:spcPts val="0"/>
              </a:spcAft>
              <a:buClrTx/>
              <a:buSzTx/>
              <a:tabLst/>
              <a:defRPr/>
            </a:pPr>
            <a:r>
              <a:rPr lang="en-US" sz="1400" dirty="0">
                <a:solidFill>
                  <a:srgbClr val="000000"/>
                </a:solidFill>
                <a:latin typeface="Century Gothic" panose="020B0502020202020204" pitchFamily="34" charset="0"/>
                <a:cs typeface="Arial"/>
                <a:sym typeface="Arial"/>
              </a:rPr>
              <a:t>C4.2.15 Recycling Metals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3187958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314298" y="1314547"/>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05636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ionic equation</a:t>
            </a:r>
          </a:p>
        </p:txBody>
      </p:sp>
      <p:sp>
        <p:nvSpPr>
          <p:cNvPr id="11" name="Rectangle 10">
            <a:extLst>
              <a:ext uri="{FF2B5EF4-FFF2-40B4-BE49-F238E27FC236}">
                <a16:creationId xmlns:a16="http://schemas.microsoft.com/office/drawing/2014/main" id="{83040831-9F4D-D845-953A-5CB308BE41E2}"/>
              </a:ext>
            </a:extLst>
          </p:cNvPr>
          <p:cNvSpPr/>
          <p:nvPr/>
        </p:nvSpPr>
        <p:spPr>
          <a:xfrm>
            <a:off x="5168523" y="575517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phytomining</a:t>
            </a:r>
          </a:p>
        </p:txBody>
      </p:sp>
      <p:sp>
        <p:nvSpPr>
          <p:cNvPr id="13" name="Rectangle 12">
            <a:extLst>
              <a:ext uri="{FF2B5EF4-FFF2-40B4-BE49-F238E27FC236}">
                <a16:creationId xmlns:a16="http://schemas.microsoft.com/office/drawing/2014/main" id="{3E876D59-91E6-364D-B1C6-8965DED5E5DB}"/>
              </a:ext>
            </a:extLst>
          </p:cNvPr>
          <p:cNvSpPr/>
          <p:nvPr/>
        </p:nvSpPr>
        <p:spPr>
          <a:xfrm>
            <a:off x="7190962" y="4891802"/>
            <a:ext cx="327039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half equation</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electrolyte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electrolysis</a:t>
            </a:r>
          </a:p>
        </p:txBody>
      </p:sp>
    </p:spTree>
    <p:extLst>
      <p:ext uri="{BB962C8B-B14F-4D97-AF65-F5344CB8AC3E}">
        <p14:creationId xmlns:p14="http://schemas.microsoft.com/office/powerpoint/2010/main" val="456967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18125A39-DEB5-238A-37B7-A3785616BD4A}"/>
              </a:ext>
            </a:extLst>
          </p:cNvPr>
          <p:cNvPicPr>
            <a:picLocks noChangeAspect="1"/>
          </p:cNvPicPr>
          <p:nvPr/>
        </p:nvPicPr>
        <p:blipFill>
          <a:blip r:embed="rId3"/>
          <a:stretch>
            <a:fillRect/>
          </a:stretch>
        </p:blipFill>
        <p:spPr>
          <a:xfrm>
            <a:off x="6974236" y="4244201"/>
            <a:ext cx="4424551" cy="248641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Reactions Rearrange Matter</a:t>
            </a:r>
          </a:p>
        </p:txBody>
      </p:sp>
      <p:pic>
        <p:nvPicPr>
          <p:cNvPr id="4" name="Picture 3" descr="Table&#10;&#10;Description automatically generated">
            <a:extLst>
              <a:ext uri="{FF2B5EF4-FFF2-40B4-BE49-F238E27FC236}">
                <a16:creationId xmlns:a16="http://schemas.microsoft.com/office/drawing/2014/main" id="{550DF461-77B1-CE77-D20F-8A52D76D16D3}"/>
              </a:ext>
            </a:extLst>
          </p:cNvPr>
          <p:cNvPicPr>
            <a:picLocks noChangeAspect="1"/>
          </p:cNvPicPr>
          <p:nvPr/>
        </p:nvPicPr>
        <p:blipFill>
          <a:blip r:embed="rId3"/>
          <a:stretch>
            <a:fillRect/>
          </a:stretch>
        </p:blipFill>
        <p:spPr>
          <a:xfrm>
            <a:off x="5317148" y="1145317"/>
            <a:ext cx="4225260" cy="5712683"/>
          </a:xfrm>
          <a:prstGeom prst="rect">
            <a:avLst/>
          </a:prstGeom>
          <a:ln>
            <a:solidFill>
              <a:schemeClr val="tx1"/>
            </a:solidFill>
          </a:ln>
        </p:spPr>
      </p:pic>
      <p:pic>
        <p:nvPicPr>
          <p:cNvPr id="6" name="Picture 5" descr="Text, letter&#10;&#10;Description automatically generated">
            <a:extLst>
              <a:ext uri="{FF2B5EF4-FFF2-40B4-BE49-F238E27FC236}">
                <a16:creationId xmlns:a16="http://schemas.microsoft.com/office/drawing/2014/main" id="{6801498D-F1CA-7B49-C8EA-1E41A174F611}"/>
              </a:ext>
            </a:extLst>
          </p:cNvPr>
          <p:cNvPicPr>
            <a:picLocks noChangeAspect="1"/>
          </p:cNvPicPr>
          <p:nvPr/>
        </p:nvPicPr>
        <p:blipFill>
          <a:blip r:embed="rId4"/>
          <a:stretch>
            <a:fillRect/>
          </a:stretch>
        </p:blipFill>
        <p:spPr>
          <a:xfrm>
            <a:off x="989757" y="1145317"/>
            <a:ext cx="4264168" cy="5712683"/>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extLst>
              <p:ext uri="{D42A27DB-BD31-4B8C-83A1-F6EECF244321}">
                <p14:modId xmlns:p14="http://schemas.microsoft.com/office/powerpoint/2010/main" val="3507692378"/>
              </p:ext>
            </p:extLst>
          </p:nvPr>
        </p:nvGraphicFramePr>
        <p:xfrm>
          <a:off x="607511" y="1366077"/>
          <a:ext cx="5078484" cy="5237460"/>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64413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405148"/>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079812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5424585"/>
                  </a:ext>
                </a:extLst>
              </a:tr>
            </a:tbl>
          </a:graphicData>
        </a:graphic>
      </p:graphicFrame>
      <p:sp>
        <p:nvSpPr>
          <p:cNvPr id="7" name="TextBox 6"/>
          <p:cNvSpPr txBox="1"/>
          <p:nvPr/>
        </p:nvSpPr>
        <p:spPr>
          <a:xfrm>
            <a:off x="540000" y="909869"/>
            <a:ext cx="9802949" cy="369332"/>
          </a:xfrm>
          <a:prstGeom prst="rect">
            <a:avLst/>
          </a:prstGeom>
          <a:noFill/>
        </p:spPr>
        <p:txBody>
          <a:bodyPr wrap="square" lIns="0" tIns="0" rIns="0" bIns="0" rtlCol="0">
            <a:spAutoFit/>
          </a:bodyPr>
          <a:lstStyle/>
          <a:p>
            <a:r>
              <a:rPr lang="en-GB" sz="2400" dirty="0">
                <a:latin typeface="Century Gothic" panose="020B0502020202020204" pitchFamily="34" charset="0"/>
              </a:rPr>
              <a:t>Can you explain why your answer was wrong?</a:t>
            </a:r>
            <a:endParaRPr lang="en-GB" sz="2400" b="1" dirty="0">
              <a:latin typeface="Century Gothic" panose="020B0502020202020204" pitchFamily="34" charset="0"/>
            </a:endParaRPr>
          </a:p>
        </p:txBody>
      </p:sp>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latin typeface="Century Gothic" panose="020B0502020202020204" pitchFamily="34" charset="0"/>
            </a:endParaRPr>
          </a:p>
        </p:txBody>
      </p:sp>
      <p:sp>
        <p:nvSpPr>
          <p:cNvPr id="3" name="TextBox 2">
            <a:extLst>
              <a:ext uri="{FF2B5EF4-FFF2-40B4-BE49-F238E27FC236}">
                <a16:creationId xmlns:a16="http://schemas.microsoft.com/office/drawing/2014/main" id="{8F2B5B51-20C7-5946-866D-E14982FECE80}"/>
              </a:ext>
            </a:extLst>
          </p:cNvPr>
          <p:cNvSpPr txBox="1"/>
          <p:nvPr/>
        </p:nvSpPr>
        <p:spPr>
          <a:xfrm>
            <a:off x="4140000" y="1766103"/>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20" name="TextBox 19">
            <a:extLst>
              <a:ext uri="{FF2B5EF4-FFF2-40B4-BE49-F238E27FC236}">
                <a16:creationId xmlns:a16="http://schemas.microsoft.com/office/drawing/2014/main" id="{E5DCA251-4083-8C42-A361-6425C6F2DF46}"/>
              </a:ext>
            </a:extLst>
          </p:cNvPr>
          <p:cNvSpPr txBox="1"/>
          <p:nvPr/>
        </p:nvSpPr>
        <p:spPr>
          <a:xfrm>
            <a:off x="4140000" y="221405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28" name="TextBox 27">
            <a:extLst>
              <a:ext uri="{FF2B5EF4-FFF2-40B4-BE49-F238E27FC236}">
                <a16:creationId xmlns:a16="http://schemas.microsoft.com/office/drawing/2014/main" id="{6DF8A603-4A42-D54F-B958-5B889E10EDC4}"/>
              </a:ext>
            </a:extLst>
          </p:cNvPr>
          <p:cNvSpPr txBox="1"/>
          <p:nvPr/>
        </p:nvSpPr>
        <p:spPr>
          <a:xfrm>
            <a:off x="4140000" y="3122476"/>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29" name="TextBox 28">
            <a:extLst>
              <a:ext uri="{FF2B5EF4-FFF2-40B4-BE49-F238E27FC236}">
                <a16:creationId xmlns:a16="http://schemas.microsoft.com/office/drawing/2014/main" id="{10D59E33-B744-AD41-B1EE-33E23ECE700B}"/>
              </a:ext>
            </a:extLst>
          </p:cNvPr>
          <p:cNvSpPr txBox="1"/>
          <p:nvPr/>
        </p:nvSpPr>
        <p:spPr>
          <a:xfrm>
            <a:off x="4140000" y="2674529"/>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30" name="TextBox 29">
            <a:extLst>
              <a:ext uri="{FF2B5EF4-FFF2-40B4-BE49-F238E27FC236}">
                <a16:creationId xmlns:a16="http://schemas.microsoft.com/office/drawing/2014/main" id="{ECC008BF-D17B-C14A-AAFA-B4B198244641}"/>
              </a:ext>
            </a:extLst>
          </p:cNvPr>
          <p:cNvSpPr txBox="1"/>
          <p:nvPr/>
        </p:nvSpPr>
        <p:spPr>
          <a:xfrm>
            <a:off x="4140000" y="354910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31" name="TextBox 30">
            <a:extLst>
              <a:ext uri="{FF2B5EF4-FFF2-40B4-BE49-F238E27FC236}">
                <a16:creationId xmlns:a16="http://schemas.microsoft.com/office/drawing/2014/main" id="{AD3BD66B-AC3D-CD49-9253-F40FAF4C731D}"/>
              </a:ext>
            </a:extLst>
          </p:cNvPr>
          <p:cNvSpPr txBox="1"/>
          <p:nvPr/>
        </p:nvSpPr>
        <p:spPr>
          <a:xfrm>
            <a:off x="4140000" y="3961868"/>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
        <p:nvSpPr>
          <p:cNvPr id="32" name="TextBox 31">
            <a:extLst>
              <a:ext uri="{FF2B5EF4-FFF2-40B4-BE49-F238E27FC236}">
                <a16:creationId xmlns:a16="http://schemas.microsoft.com/office/drawing/2014/main" id="{11871897-4AC1-0E41-B634-5ED71705A3B7}"/>
              </a:ext>
            </a:extLst>
          </p:cNvPr>
          <p:cNvSpPr txBox="1"/>
          <p:nvPr/>
        </p:nvSpPr>
        <p:spPr>
          <a:xfrm>
            <a:off x="4140000" y="4439934"/>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33" name="TextBox 32">
            <a:extLst>
              <a:ext uri="{FF2B5EF4-FFF2-40B4-BE49-F238E27FC236}">
                <a16:creationId xmlns:a16="http://schemas.microsoft.com/office/drawing/2014/main" id="{C84D0A1C-C711-6348-9BF0-51192C3B8F59}"/>
              </a:ext>
            </a:extLst>
          </p:cNvPr>
          <p:cNvSpPr txBox="1"/>
          <p:nvPr/>
        </p:nvSpPr>
        <p:spPr>
          <a:xfrm>
            <a:off x="4140000" y="4868036"/>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34" name="TextBox 33">
            <a:extLst>
              <a:ext uri="{FF2B5EF4-FFF2-40B4-BE49-F238E27FC236}">
                <a16:creationId xmlns:a16="http://schemas.microsoft.com/office/drawing/2014/main" id="{3ACF198B-4361-4B4D-A317-C5F15ABEFC94}"/>
              </a:ext>
            </a:extLst>
          </p:cNvPr>
          <p:cNvSpPr txBox="1"/>
          <p:nvPr/>
        </p:nvSpPr>
        <p:spPr>
          <a:xfrm>
            <a:off x="4140000" y="5275039"/>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35" name="TextBox 34">
            <a:extLst>
              <a:ext uri="{FF2B5EF4-FFF2-40B4-BE49-F238E27FC236}">
                <a16:creationId xmlns:a16="http://schemas.microsoft.com/office/drawing/2014/main" id="{14B94BC1-1F8E-974E-8A27-4F6E0DCA607A}"/>
              </a:ext>
            </a:extLst>
          </p:cNvPr>
          <p:cNvSpPr txBox="1"/>
          <p:nvPr/>
        </p:nvSpPr>
        <p:spPr>
          <a:xfrm>
            <a:off x="4140000" y="570933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graphicFrame>
        <p:nvGraphicFramePr>
          <p:cNvPr id="15" name="Table 14">
            <a:extLst>
              <a:ext uri="{FF2B5EF4-FFF2-40B4-BE49-F238E27FC236}">
                <a16:creationId xmlns:a16="http://schemas.microsoft.com/office/drawing/2014/main" id="{A010A63B-FBF6-974C-ABB2-BEFB9B62E7AC}"/>
              </a:ext>
            </a:extLst>
          </p:cNvPr>
          <p:cNvGraphicFramePr>
            <a:graphicFrameLocks noGrp="1"/>
          </p:cNvGraphicFramePr>
          <p:nvPr>
            <p:extLst>
              <p:ext uri="{D42A27DB-BD31-4B8C-83A1-F6EECF244321}">
                <p14:modId xmlns:p14="http://schemas.microsoft.com/office/powerpoint/2010/main" val="3779067592"/>
              </p:ext>
            </p:extLst>
          </p:nvPr>
        </p:nvGraphicFramePr>
        <p:xfrm>
          <a:off x="6044241" y="1366076"/>
          <a:ext cx="5078484" cy="5267560"/>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17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3112386"/>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18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03676820"/>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19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3777997"/>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20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89457606"/>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21 (Chemistry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4855146"/>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22 (Chemistry only)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0046788"/>
                  </a:ext>
                </a:extLst>
              </a:tr>
            </a:tbl>
          </a:graphicData>
        </a:graphic>
      </p:graphicFrame>
      <p:sp>
        <p:nvSpPr>
          <p:cNvPr id="16" name="TextBox 15">
            <a:extLst>
              <a:ext uri="{FF2B5EF4-FFF2-40B4-BE49-F238E27FC236}">
                <a16:creationId xmlns:a16="http://schemas.microsoft.com/office/drawing/2014/main" id="{A9761EB4-F298-074C-9145-59DEDBC13C81}"/>
              </a:ext>
            </a:extLst>
          </p:cNvPr>
          <p:cNvSpPr txBox="1"/>
          <p:nvPr/>
        </p:nvSpPr>
        <p:spPr>
          <a:xfrm>
            <a:off x="4156294" y="612746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17" name="TextBox 16">
            <a:extLst>
              <a:ext uri="{FF2B5EF4-FFF2-40B4-BE49-F238E27FC236}">
                <a16:creationId xmlns:a16="http://schemas.microsoft.com/office/drawing/2014/main" id="{E5E8EF4D-1515-2C49-B6AC-0E4F17C40336}"/>
              </a:ext>
            </a:extLst>
          </p:cNvPr>
          <p:cNvSpPr txBox="1"/>
          <p:nvPr/>
        </p:nvSpPr>
        <p:spPr>
          <a:xfrm>
            <a:off x="9665978" y="1782727"/>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
        <p:nvSpPr>
          <p:cNvPr id="18" name="TextBox 17">
            <a:extLst>
              <a:ext uri="{FF2B5EF4-FFF2-40B4-BE49-F238E27FC236}">
                <a16:creationId xmlns:a16="http://schemas.microsoft.com/office/drawing/2014/main" id="{F45DE8CB-12B8-ED47-9C85-0188D74ACFD3}"/>
              </a:ext>
            </a:extLst>
          </p:cNvPr>
          <p:cNvSpPr txBox="1"/>
          <p:nvPr/>
        </p:nvSpPr>
        <p:spPr>
          <a:xfrm>
            <a:off x="9677200" y="223898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
        <p:nvSpPr>
          <p:cNvPr id="19" name="TextBox 18">
            <a:extLst>
              <a:ext uri="{FF2B5EF4-FFF2-40B4-BE49-F238E27FC236}">
                <a16:creationId xmlns:a16="http://schemas.microsoft.com/office/drawing/2014/main" id="{95A2AB63-2361-A14E-A4FC-B4B41A495239}"/>
              </a:ext>
            </a:extLst>
          </p:cNvPr>
          <p:cNvSpPr txBox="1"/>
          <p:nvPr/>
        </p:nvSpPr>
        <p:spPr>
          <a:xfrm>
            <a:off x="9708771" y="2670829"/>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21" name="TextBox 20">
            <a:extLst>
              <a:ext uri="{FF2B5EF4-FFF2-40B4-BE49-F238E27FC236}">
                <a16:creationId xmlns:a16="http://schemas.microsoft.com/office/drawing/2014/main" id="{77AFF039-AE93-794A-B817-CFD967761F9D}"/>
              </a:ext>
            </a:extLst>
          </p:cNvPr>
          <p:cNvSpPr txBox="1"/>
          <p:nvPr/>
        </p:nvSpPr>
        <p:spPr>
          <a:xfrm>
            <a:off x="9712841" y="3125502"/>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4" name="TextBox 3">
            <a:extLst>
              <a:ext uri="{FF2B5EF4-FFF2-40B4-BE49-F238E27FC236}">
                <a16:creationId xmlns:a16="http://schemas.microsoft.com/office/drawing/2014/main" id="{12A9D247-F60C-4234-C930-9588FEF042B0}"/>
              </a:ext>
            </a:extLst>
          </p:cNvPr>
          <p:cNvSpPr txBox="1"/>
          <p:nvPr/>
        </p:nvSpPr>
        <p:spPr>
          <a:xfrm>
            <a:off x="9708771" y="3555197"/>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5" name="TextBox 4">
            <a:extLst>
              <a:ext uri="{FF2B5EF4-FFF2-40B4-BE49-F238E27FC236}">
                <a16:creationId xmlns:a16="http://schemas.microsoft.com/office/drawing/2014/main" id="{F14FD17B-3168-F9D7-F43C-E4F5CAAB5265}"/>
              </a:ext>
            </a:extLst>
          </p:cNvPr>
          <p:cNvSpPr txBox="1"/>
          <p:nvPr/>
        </p:nvSpPr>
        <p:spPr>
          <a:xfrm>
            <a:off x="9708771" y="3959284"/>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p>
        </p:txBody>
      </p:sp>
      <p:sp>
        <p:nvSpPr>
          <p:cNvPr id="6" name="TextBox 5">
            <a:extLst>
              <a:ext uri="{FF2B5EF4-FFF2-40B4-BE49-F238E27FC236}">
                <a16:creationId xmlns:a16="http://schemas.microsoft.com/office/drawing/2014/main" id="{3E9D2EB6-D81F-407F-49D2-C2085C292D70}"/>
              </a:ext>
            </a:extLst>
          </p:cNvPr>
          <p:cNvSpPr txBox="1"/>
          <p:nvPr/>
        </p:nvSpPr>
        <p:spPr>
          <a:xfrm>
            <a:off x="9708771" y="4412829"/>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
        <p:nvSpPr>
          <p:cNvPr id="8" name="TextBox 7">
            <a:extLst>
              <a:ext uri="{FF2B5EF4-FFF2-40B4-BE49-F238E27FC236}">
                <a16:creationId xmlns:a16="http://schemas.microsoft.com/office/drawing/2014/main" id="{17F51C8A-8C76-69B7-EBB2-A49C94DB93B2}"/>
              </a:ext>
            </a:extLst>
          </p:cNvPr>
          <p:cNvSpPr txBox="1"/>
          <p:nvPr/>
        </p:nvSpPr>
        <p:spPr>
          <a:xfrm>
            <a:off x="9688422" y="4866374"/>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10" name="TextBox 9">
            <a:extLst>
              <a:ext uri="{FF2B5EF4-FFF2-40B4-BE49-F238E27FC236}">
                <a16:creationId xmlns:a16="http://schemas.microsoft.com/office/drawing/2014/main" id="{A84F3FE9-1A5A-5395-BC16-F2B0792A6E18}"/>
              </a:ext>
            </a:extLst>
          </p:cNvPr>
          <p:cNvSpPr txBox="1"/>
          <p:nvPr/>
        </p:nvSpPr>
        <p:spPr>
          <a:xfrm>
            <a:off x="9708771" y="5278014"/>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11" name="TextBox 10">
            <a:extLst>
              <a:ext uri="{FF2B5EF4-FFF2-40B4-BE49-F238E27FC236}">
                <a16:creationId xmlns:a16="http://schemas.microsoft.com/office/drawing/2014/main" id="{F22D38A4-1AF7-466C-001D-2DEDF2AF378C}"/>
              </a:ext>
            </a:extLst>
          </p:cNvPr>
          <p:cNvSpPr txBox="1"/>
          <p:nvPr/>
        </p:nvSpPr>
        <p:spPr>
          <a:xfrm>
            <a:off x="9723149" y="5738421"/>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
        <p:nvSpPr>
          <p:cNvPr id="12" name="TextBox 11">
            <a:extLst>
              <a:ext uri="{FF2B5EF4-FFF2-40B4-BE49-F238E27FC236}">
                <a16:creationId xmlns:a16="http://schemas.microsoft.com/office/drawing/2014/main" id="{D3E1CE86-0E09-DF14-4F39-E84A62DCB72A}"/>
              </a:ext>
            </a:extLst>
          </p:cNvPr>
          <p:cNvSpPr txBox="1"/>
          <p:nvPr/>
        </p:nvSpPr>
        <p:spPr>
          <a:xfrm>
            <a:off x="9720273" y="618412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p>
        </p:txBody>
      </p:sp>
    </p:spTree>
    <p:extLst>
      <p:ext uri="{BB962C8B-B14F-4D97-AF65-F5344CB8AC3E}">
        <p14:creationId xmlns:p14="http://schemas.microsoft.com/office/powerpoint/2010/main" val="230945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P spid="4" grpId="0"/>
      <p:bldP spid="5" grpId="0"/>
      <p:bldP spid="6" grpId="0"/>
      <p:bldP spid="8" grpId="0"/>
      <p:bldP spid="10" grpId="0"/>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37486" y="719999"/>
            <a:ext cx="559841" cy="5704326"/>
          </a:xfrm>
          <a:prstGeom prst="rect">
            <a:avLst/>
          </a:prstGeom>
        </p:spPr>
      </p:pic>
      <p:sp>
        <p:nvSpPr>
          <p:cNvPr id="4" name="Google Shape;94;p1">
            <a:extLst>
              <a:ext uri="{FF2B5EF4-FFF2-40B4-BE49-F238E27FC236}">
                <a16:creationId xmlns:a16="http://schemas.microsoft.com/office/drawing/2014/main" id="{19CCC71D-02C5-4E41-93BA-2580129F1A1B}"/>
              </a:ext>
            </a:extLst>
          </p:cNvPr>
          <p:cNvSpPr txBox="1"/>
          <p:nvPr/>
        </p:nvSpPr>
        <p:spPr>
          <a:xfrm>
            <a:off x="556933" y="927291"/>
            <a:ext cx="8865174"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1. 2+ 						[1]</a:t>
            </a:r>
          </a:p>
        </p:txBody>
      </p:sp>
      <p:sp>
        <p:nvSpPr>
          <p:cNvPr id="3" name="Rectangle 2">
            <a:extLst>
              <a:ext uri="{FF2B5EF4-FFF2-40B4-BE49-F238E27FC236}">
                <a16:creationId xmlns:a16="http://schemas.microsoft.com/office/drawing/2014/main" id="{BACCB539-32CD-3747-9CD1-2B7A1CCDAACD}"/>
              </a:ext>
            </a:extLst>
          </p:cNvPr>
          <p:cNvSpPr/>
          <p:nvPr/>
        </p:nvSpPr>
        <p:spPr>
          <a:xfrm>
            <a:off x="540000" y="1633912"/>
            <a:ext cx="10620000" cy="856645"/>
          </a:xfrm>
          <a:prstGeom prst="rect">
            <a:avLst/>
          </a:prstGeom>
        </p:spPr>
        <p:txBody>
          <a:bodyPr wrap="square">
            <a:spAutoFit/>
          </a:bodyPr>
          <a:lstStyle/>
          <a:p>
            <a:r>
              <a:rPr lang="en-GB" sz="2400" b="1" dirty="0">
                <a:solidFill>
                  <a:schemeClr val="accent1"/>
                </a:solidFill>
                <a:latin typeface="Century Gothic" panose="020B0502020202020204" pitchFamily="34" charset="0"/>
              </a:rPr>
              <a:t>2. </a:t>
            </a:r>
          </a:p>
          <a:p>
            <a:pPr>
              <a:spcBef>
                <a:spcPts val="200"/>
              </a:spcBef>
              <a:spcAft>
                <a:spcPts val="200"/>
              </a:spcAft>
              <a:tabLst>
                <a:tab pos="2078355" algn="l"/>
              </a:tabLst>
            </a:pPr>
            <a:r>
              <a:rPr lang="en-GB" sz="2400" b="1" dirty="0">
                <a:solidFill>
                  <a:schemeClr val="accent1"/>
                </a:solidFill>
                <a:latin typeface="Century Gothic" panose="020B0502020202020204" pitchFamily="34" charset="0"/>
              </a:rPr>
              <a:t>It has gained electrons 			[1] </a:t>
            </a:r>
          </a:p>
        </p:txBody>
      </p:sp>
      <p:sp>
        <p:nvSpPr>
          <p:cNvPr id="5" name="Rectangle 4">
            <a:extLst>
              <a:ext uri="{FF2B5EF4-FFF2-40B4-BE49-F238E27FC236}">
                <a16:creationId xmlns:a16="http://schemas.microsoft.com/office/drawing/2014/main" id="{0B9C4105-FF26-480C-C81D-56F25AB72151}"/>
              </a:ext>
            </a:extLst>
          </p:cNvPr>
          <p:cNvSpPr/>
          <p:nvPr/>
        </p:nvSpPr>
        <p:spPr>
          <a:xfrm>
            <a:off x="476743" y="3038682"/>
            <a:ext cx="10922000" cy="2092881"/>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3.</a:t>
            </a:r>
          </a:p>
          <a:p>
            <a:pPr>
              <a:spcBef>
                <a:spcPts val="200"/>
              </a:spcBef>
              <a:spcAft>
                <a:spcPts val="200"/>
              </a:spcAft>
              <a:tabLst>
                <a:tab pos="2078355" algn="l"/>
              </a:tabLst>
            </a:pPr>
            <a:r>
              <a:rPr lang="en-GB" sz="2400" b="1" dirty="0">
                <a:solidFill>
                  <a:schemeClr val="accent1"/>
                </a:solidFill>
                <a:latin typeface="Century Gothic" panose="020B0502020202020204" pitchFamily="34" charset="0"/>
              </a:rPr>
              <a:t>Gold is very unreactive 							[1]</a:t>
            </a:r>
          </a:p>
          <a:p>
            <a:pPr>
              <a:spcBef>
                <a:spcPts val="200"/>
              </a:spcBef>
              <a:spcAft>
                <a:spcPts val="200"/>
              </a:spcAft>
              <a:tabLst>
                <a:tab pos="2078355" algn="l"/>
              </a:tabLst>
            </a:pPr>
            <a:endParaRPr lang="en-GB" sz="2400" b="1" dirty="0">
              <a:solidFill>
                <a:schemeClr val="accent1"/>
              </a:solidFill>
              <a:latin typeface="Century Gothic" panose="020B0502020202020204" pitchFamily="34" charset="0"/>
            </a:endParaRPr>
          </a:p>
          <a:p>
            <a:pPr>
              <a:spcBef>
                <a:spcPts val="200"/>
              </a:spcBef>
              <a:spcAft>
                <a:spcPts val="200"/>
              </a:spcAft>
              <a:tabLst>
                <a:tab pos="2078355" algn="l"/>
              </a:tabLst>
            </a:pPr>
            <a:r>
              <a:rPr lang="en-GB" sz="2400" b="1" dirty="0">
                <a:solidFill>
                  <a:schemeClr val="accent1"/>
                </a:solidFill>
                <a:latin typeface="Century Gothic" panose="020B0502020202020204" pitchFamily="34" charset="0"/>
              </a:rPr>
              <a:t>(so it found as pure metal in the Earth because it )will not easily react with other substances 							[1]</a:t>
            </a:r>
          </a:p>
        </p:txBody>
      </p:sp>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F14CD-FE4E-4B91-BA7F-219603BF8673}">
  <ds:schemaRefs>
    <ds:schemaRef ds:uri="http://www.w3.org/XML/1998/namespace"/>
    <ds:schemaRef ds:uri="http://purl.org/dc/terms/"/>
    <ds:schemaRef ds:uri="http://purl.org/dc/dcmitype/"/>
    <ds:schemaRef ds:uri="http://schemas.microsoft.com/office/2006/documentManagement/types"/>
    <ds:schemaRef ds:uri="9dd66dd2-dc2f-4e10-8286-f1da66314693"/>
    <ds:schemaRef ds:uri="e7f29ac3-c74a-46a7-9e80-ec6458dc319f"/>
    <ds:schemaRef ds:uri="http://purl.org/dc/elements/1.1/"/>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710C9D3D-DE12-4ED0-9F30-E8B34911C3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907</TotalTime>
  <Words>2063</Words>
  <Application>Microsoft Macintosh PowerPoint</Application>
  <PresentationFormat>Widescreen</PresentationFormat>
  <Paragraphs>279</Paragraphs>
  <Slides>14</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Century Gothic</vt:lpstr>
      <vt:lpstr>Calibri</vt:lpstr>
      <vt:lpstr>Georgia</vt:lpstr>
      <vt:lpstr>Wingdings</vt:lpstr>
      <vt:lpstr>Segoe UI</vt:lpstr>
      <vt:lpstr>B2.2.11 Feedback lesson</vt:lpstr>
      <vt:lpstr>Making this resource work for you</vt:lpstr>
      <vt:lpstr>PowerPoint Presentation</vt:lpstr>
      <vt:lpstr>PowerPoint Presentation</vt:lpstr>
      <vt:lpstr>C4.2.16</vt:lpstr>
      <vt:lpstr>PowerPoint Presentation</vt:lpstr>
      <vt:lpstr>This is the fix-it portion of the lesson</vt:lpstr>
      <vt:lpstr>The Big Idea: Reactions Rearrange Matter</vt:lpstr>
      <vt:lpstr>Answers</vt:lpstr>
      <vt:lpstr>Answers</vt:lpstr>
      <vt:lpstr>Answers</vt:lpstr>
      <vt:lpstr>Answers</vt:lpstr>
      <vt:lpstr>Answers</vt:lpstr>
      <vt:lpstr>Complete your fix it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133</cp:revision>
  <dcterms:created xsi:type="dcterms:W3CDTF">2019-03-21T11:24:14Z</dcterms:created>
  <dcterms:modified xsi:type="dcterms:W3CDTF">2023-09-29T13:42:39Z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